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3ED56-8250-4EE5-B42C-D32509E9D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C43EC-5CF2-4B65-B6A5-36F44A52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636DE-B849-4D0B-8C14-9E1923DFC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22DDF-CC0E-47AD-A5A1-373577D1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9782C-6B54-4F67-A090-E093BEF2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A4359-3B99-48F3-AD06-EDD1D36C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F6193-7720-42EE-A84B-7491BEC2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6797B-5F22-4753-A3A6-22D9B8E78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D2D2C-E8EE-4C5E-AC1F-FFC51E00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98BE4-08E3-4FE0-8ED7-33712B25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3ADBD-5905-4B04-8244-CBE97E3E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42102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社区团购采购成本分析报告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本报告旨在分析社区团购的采购成本，探究其构成要素，并找出降低成本的方法，以提高社区团购的经济效益。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社区团购作为一种新型的商业模式，逐渐在市场上占据一席之地。然而，由于其采购成本较高，影响了其市场竞争力。因此，对社区团购采购成本进行分析，对于提高其经济效益和市场竞争力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本报告主要分析了社区团购的采购成本，包括商品成本、物流成本、运营成本等。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由于数据获取的限制，本报告主要基于已有的市场数据和公开信息进行分析，未能深入探究所有影响采购成本的要素。同时，对于某些特定成本的分析可能不够深入，需要进一步的研究和探讨。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社区团购的特点包括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地域性、社交性、价格优惠等。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社区团购的优点包括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降低采购成本、提高采购效率、增强社区居民的互动与信任等。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社区团购面临的挑战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如何提高服务质量和用户体验、如何降低运营成本和提高盈利能力等。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随着互联网技术的发展和普及，社区团购逐渐成为一种新兴的商业模式，吸引了越来越多的消费者和商家参与。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社区团购的发展趋势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未来，社区团购市场将进一步扩大，竞争将更加激烈，商业模式和服务模式将不断创新。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社区团购的市场现状和发展趋势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包括商品成本、物流成本等，这些是构成采购成本的主要部分。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包括管理费用、营销费用等，这些费用虽然不是直接用于采购商品或服务，但也是采购过程中必不可少的开支。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采购量的大小也会影响采购成本，一般来说，采购量越大，单位成本越低。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供应链的管理水平也会影响采购成本，高效的供应链管理可以提高采购效率，降低成本。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运输和物流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运输和物流成本也是影响采购成本的重要因素，合理的运输和物流安排可以降低这部分成本。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商品价格是影响采购成本的主要因素，价格的高低直接决定了采购成本的多少。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通过集中采购，可以降低采购成本，提高采购效率。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与供应商建立长期合作关系，可以获得更优惠的价格和更好的服务。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合理安排库存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通过合理安排库存，可以避免库存积压和浪费，降低库存成本。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提高采购人员素质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提高采购人员的素质，可以更好地进行供应商选择和管理，降低采购风险和成本。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详细记录每笔团购订单的采购、物流、运营等成本，确保数据的准确性。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效益评估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通过销售额、客户满意度等指标，评估团购项目的经济效益和社会效益。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分析不同成本和效益变动对最终结果的影响，为决策提供依据。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https://d.book118.com/885024210202011101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2024-09-10T00:02:47.167</cp:lastPrinted>
  <dcterms:created xsi:type="dcterms:W3CDTF">2024-09-09T16:02:47Z</dcterms:created>
  <dcterms:modified xsi:type="dcterms:W3CDTF">2024-09-09T16:02:49Z</dcterms:modified>
</cp:coreProperties>
</file>