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9BE55-0569-4E96-A26D-EFC811B69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F689D-E393-464B-9215-CCADE6B57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8B519-5B62-4F1C-A3E7-BA933B4CD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AE2C1-6E1F-479B-B769-1334D0863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7CD853-5FDE-43DD-B4C2-670908A42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F04B5B-82B8-41D0-9192-BA3A7CE25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275BB1-53B1-4BD7-ADBE-6A7891FD1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41CC6-ED5D-4DA1-A366-B59D6B4DA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3A531-8D20-4F0B-B04E-FCE214E6F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C7CA5-DE57-4A89-AC59-C7B62E406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A43B4-324C-4510-9B26-4BCC0734F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2421232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管理人员年度工作计划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本年度工作目标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资源保障与支持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监督考核与持续改进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通过制定年度工作计划，明确工作目标和时间节点，提升管理人员的工作效率和执行力。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确保目标实现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958" r="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将公司整体战略和部门目标转化为具体的工作计划，确保各级管理人员清晰了解并实现目标。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通过工作计划促进不同部门和人员之间的沟通和协作，形成合力推动公司业务发展。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范围和重点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涵盖所有管理层级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工作计划适用于公司高层、中层和基层管理人员，确保各个层级的工作目标和计划相互衔接。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聚焦关键业务领域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重点关注公司战略发展、市场拓展、产品创新、客户服务等关键业务领域的工作计划。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强化资源配置和风险管理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合理规划和配置人力、物力、财力等资源，同时识别和应对潜在风险，确保工作计划的顺利实施。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上年度工作回顾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在上一年度，我们成功完成了设定的各项业绩目标，包括销售额、市场份额和客户满意度等关键指标。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目标达成情况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我们按计划推进了多个重要项目，包括产品升级、市场拓展和内部流程优化等，取得了显著的成果。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583" r="29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团队成员积极协作，形成了良好的工作氛围和高效的执行力，为目标的达成提供了有力支持。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完成情况总结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在面对市场快速变化时，我们的反应速度和应对策略有待提高，需要更加敏锐的市场洞察力和灵活的应对机制。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市场变化应对不足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在项目推进过程中，我们发现项目管理流程存在不足，如项目计划制定不够详细、进度监控不够严格等，需要进一步完善和优化流程。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项目管理流程不完善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虽然团队成员积极努力，但在某些专业领域和技能方面仍有提升空间，需要加强培训和学习。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团队能力提升不足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完善项目管理流程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我们将进一步完善项目管理流程，包括项目计划制定、进度监控、风险评估等方面，确保项目能够按计划顺利推进。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加强团队建设和培训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我们将加强团队建设和培训，提升团队成员的专业素养和综合能力，打造一支更加高效、专业的团队。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重视市场分析和预测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在未来的工作中，我们将更加注重市场分析和预测，及时掌握市场动态和趋势，为决策提供更加准确的数据支持。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经验教训分享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本年度工作目标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加强内部风险控制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建立健全内部风险控制机制，防范和化解各类风险，确保公司运营安全。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实现公司年度经营计划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根据公司发展战略和市场需求，制定并实现公司年度经营计划，确保公司各项业务稳步发展。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提升团队整体绩效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通过优化管理流程、提高团队协作效率等措施，提升团队整体绩效，实现公司业绩目标。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利润水平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关键业务指标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1624" r="3162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91" b="9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实现公司设定的年度营业收入目标，关注市场动态，调整经营策略，确保收入稳定增长。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控制成本开支，提高资源利用效率，确保实现公司设定的年度利润目标。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提升客户服务质量，关注客户需求变化，提高客户满意度，增强客户黏性。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优化员工工作环境和福利待遇，提高员工满意度和忠诚度，降低员工流失率。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分析市场竞争态势，关注竞争对手动态，制定针对性的市场竞争策略，确保公司在市场中保持领先地位。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关注政策法规变化对公司业务的影响，及时调整经营策略和业务模式，确保公司合规经营。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关注行业技术发展趋势，积极引进新技术、新方法，提升公司技术水平和创新能力，为公司发展注入新动力。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及时了解客户需求变化，调整产品和服务策略，满足客户需求，提高客户满意度和市场份额。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挑战与机遇识别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https://d.book118.com/885024212320011102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2024-09-11T21:53:40.242</cp:lastPrinted>
  <dcterms:created xsi:type="dcterms:W3CDTF">2024-09-11T13:53:40Z</dcterms:created>
  <dcterms:modified xsi:type="dcterms:W3CDTF">2024-09-11T13:53:42Z</dcterms:modified>
</cp:coreProperties>
</file>