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8277C4B-B89E-464D-A81D-3F1B94642F5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C54E4F3-E010-4349-9EED-495F74E9414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4A24D45-B4BE-4EAB-ABBB-4D809AE2E1D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C38D557-D6C5-461E-B051-508F8B931C3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340E5B90-C20E-48F3-A5DA-9741EE60207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ED3CCAC4-3206-4149-9472-A4807D6D757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780B05FA-2359-40C9-8C15-08186D3EB7A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D64B31B-6D26-4770-8EFB-A54921E84E5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003F3A0-EFEB-415F-BFE5-FA84C82C9AB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FF1B5A6-60FE-4F51-AAB1-5842B20B5F7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F09C6D9-5A75-44FB-9825-FE8B72514A8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t>Click to edit Master text styles</a:t>
            </a:r>
          </a:p>
          <a:p>
            <a:r>
              <a:t>Second level</a:t>
            </a:r>
          </a:p>
          <a:p>
            <a:r>
              <a:t>Third level</a:t>
            </a:r>
          </a:p>
          <a:p>
            <a:r>
              <a:t>Fourth level</a:t>
            </a:r>
          </a:p>
          <a:p>
            <a:r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8/1/2011</a:t>
            </a: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‹#›</a:t>
            </a: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8503021101401110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955091" y="1771650"/>
            <a:ext cx="8281818" cy="1950224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ICHq教案</a:t>
            </a:r>
          </a:p>
        </p:txBody>
      </p:sp>
      <p:sp>
        <p:nvSpPr>
          <p:cNvPr id="3" name="AutoShape 3"/>
          <p:cNvSpPr/>
          <p:nvPr/>
        </p:nvSpPr>
        <p:spPr>
          <a:xfrm>
            <a:off x="6000750" y="4095750"/>
            <a:ext cx="4101027" cy="52487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汇报时间：2024-01-20</a:t>
            </a:r>
          </a:p>
        </p:txBody>
      </p:sp>
      <p:sp>
        <p:nvSpPr>
          <p:cNvPr id="4" name="AutoShape 4"/>
          <p:cNvSpPr/>
          <p:nvPr/>
        </p:nvSpPr>
        <p:spPr>
          <a:xfrm>
            <a:off x="714375" y="4095750"/>
            <a:ext cx="4956128" cy="52487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汇报人：AA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287250" cy="6857204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2336170" y="682396"/>
            <a:ext cx="1539079" cy="823690"/>
            <a:chOff x="2336170" y="682396"/>
            <a:chExt cx="1539079" cy="823690"/>
          </a:xfrm>
        </p:grpSpPr>
        <p:sp>
          <p:nvSpPr>
            <p:cNvPr id="4" name="TextBox 4"/>
            <p:cNvSpPr txBox="1"/>
            <p:nvPr/>
          </p:nvSpPr>
          <p:spPr>
            <a:xfrm>
              <a:off x="2336170" y="682396"/>
              <a:ext cx="1539079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t>目录</a:t>
              </a:r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5749260" y="682396"/>
            <a:ext cx="5359177" cy="4587716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引言</a:t>
            </a:r>
          </a:p>
          <a:p>
            <a:r>
              <a:t>ICHq基础知识</a:t>
            </a:r>
          </a:p>
          <a:p>
            <a:r>
              <a:t>ICHq的实施与监管</a:t>
            </a:r>
          </a:p>
          <a:p>
            <a:r>
              <a:t>ICHq与药品研发</a:t>
            </a:r>
          </a:p>
          <a:p>
            <a:r>
              <a:t>ICHq与药品注册</a:t>
            </a:r>
          </a:p>
          <a:p>
            <a:r>
              <a:t>ICHq的未来展望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06395" y="2969779"/>
            <a:ext cx="6779209" cy="1362191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引言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3563014" y="1906186"/>
            <a:ext cx="5065972" cy="823690"/>
            <a:chOff x="3563014" y="1906186"/>
            <a:chExt cx="5065972" cy="823690"/>
          </a:xfrm>
        </p:grpSpPr>
        <p:sp>
          <p:nvSpPr>
            <p:cNvPr id="4" name="TextBox 4"/>
            <p:cNvSpPr txBox="1"/>
            <p:nvPr/>
          </p:nvSpPr>
          <p:spPr>
            <a:xfrm>
              <a:off x="3563014" y="1906186"/>
              <a:ext cx="5065972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t>01</a:t>
              </a:r>
            </a:p>
          </p:txBody>
        </p: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19358" y="2191992"/>
            <a:ext cx="1600605" cy="731803"/>
          </a:xfrm>
          <a:prstGeom prst="rect">
            <a:avLst/>
          </a:prstGeom>
          <a:solidFill>
            <a:schemeClr val="accent1">
              <a:alpha val="67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01</a:t>
            </a:r>
          </a:p>
        </p:txBody>
      </p:sp>
      <p:sp>
        <p:nvSpPr>
          <p:cNvPr id="3" name="AutoShape 3"/>
          <p:cNvSpPr/>
          <p:nvPr/>
        </p:nvSpPr>
        <p:spPr>
          <a:xfrm>
            <a:off x="2219963" y="2191992"/>
            <a:ext cx="5479433" cy="731803"/>
          </a:xfrm>
          <a:prstGeom prst="rect">
            <a:avLst/>
          </a:prstGeom>
          <a:solidFill>
            <a:schemeClr val="accent1">
              <a:alpha val="84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02</a:t>
            </a:r>
          </a:p>
        </p:txBody>
      </p:sp>
      <p:sp>
        <p:nvSpPr>
          <p:cNvPr id="4" name="AutoShape 4"/>
          <p:cNvSpPr/>
          <p:nvPr/>
        </p:nvSpPr>
        <p:spPr>
          <a:xfrm>
            <a:off x="7699396" y="2191992"/>
            <a:ext cx="3873249" cy="731803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03</a:t>
            </a:r>
          </a:p>
        </p:txBody>
      </p:sp>
      <p:sp>
        <p:nvSpPr>
          <p:cNvPr id="5" name="AutoShape 5"/>
          <p:cNvSpPr/>
          <p:nvPr/>
        </p:nvSpPr>
        <p:spPr>
          <a:xfrm>
            <a:off x="619358" y="4213754"/>
            <a:ext cx="3464154" cy="155501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ICH Q系列指导原则旨在通过制定和实施国际统一的药品质量标准，确保药品的安全、有效和质量可控，从而提高患者的治疗效果和生活质量。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619358" y="3627301"/>
            <a:ext cx="3358143" cy="36933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提高药品质量</a:t>
            </a:r>
          </a:p>
        </p:txBody>
      </p:sp>
      <p:sp>
        <p:nvSpPr>
          <p:cNvPr id="7" name="AutoShape 7"/>
          <p:cNvSpPr/>
          <p:nvPr/>
        </p:nvSpPr>
        <p:spPr>
          <a:xfrm>
            <a:off x="4363925" y="4213754"/>
            <a:ext cx="3464154" cy="1271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通过统一的标准和规范，减少各国药品监管的差异和壁垒，促进国际药品贸易的发展，使更多的患者能够受益于全球的创新药品。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363925" y="3627301"/>
            <a:ext cx="3335471" cy="36933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促进国际药品贸易</a:t>
            </a:r>
          </a:p>
        </p:txBody>
      </p:sp>
      <p:sp>
        <p:nvSpPr>
          <p:cNvPr id="9" name="AutoShape 9"/>
          <p:cNvSpPr/>
          <p:nvPr/>
        </p:nvSpPr>
        <p:spPr>
          <a:xfrm>
            <a:off x="8108491" y="4213754"/>
            <a:ext cx="3464154" cy="144585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ICH Q系列指导原则鼓励药品研发的创新和进步，通过提供科学、合理的技术要求和评价方法，促进新药的研发和上市。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08491" y="3627301"/>
            <a:ext cx="3373750" cy="36933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推动药品研发创新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854583" y="1877473"/>
            <a:ext cx="563213" cy="1253299"/>
            <a:chOff x="854583" y="1877473"/>
            <a:chExt cx="563213" cy="1253299"/>
          </a:xfrm>
        </p:grpSpPr>
        <p:sp>
          <p:nvSpPr>
            <p:cNvPr id="3" name="AutoShape 3"/>
            <p:cNvSpPr/>
            <p:nvPr/>
          </p:nvSpPr>
          <p:spPr>
            <a:xfrm>
              <a:off x="962406" y="1984343"/>
              <a:ext cx="347186" cy="378904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 rot="457219">
              <a:off x="854583" y="1877473"/>
              <a:ext cx="98393" cy="543877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 rot="21142780" flipH="1">
              <a:off x="1319403" y="1877473"/>
              <a:ext cx="98393" cy="5488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 rot="21437230" flipH="1">
              <a:off x="1168241" y="2264378"/>
              <a:ext cx="156686" cy="86639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 rot="162769">
              <a:off x="943356" y="2264378"/>
              <a:ext cx="156686" cy="86639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874776" y="1448943"/>
            <a:ext cx="514445" cy="580739"/>
            <a:chOff x="874776" y="1448943"/>
            <a:chExt cx="514445" cy="580739"/>
          </a:xfrm>
        </p:grpSpPr>
        <p:sp>
          <p:nvSpPr>
            <p:cNvPr id="9" name="Freeform 9"/>
            <p:cNvSpPr/>
            <p:nvPr/>
          </p:nvSpPr>
          <p:spPr>
            <a:xfrm>
              <a:off x="1014698" y="1448943"/>
              <a:ext cx="234601" cy="304991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Freeform 10"/>
            <p:cNvSpPr/>
            <p:nvPr/>
          </p:nvSpPr>
          <p:spPr>
            <a:xfrm>
              <a:off x="874776" y="1732788"/>
              <a:ext cx="514445" cy="296894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1102900" y="1782128"/>
              <a:ext cx="59817" cy="44482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6843332" y="1448848"/>
            <a:ext cx="536161" cy="977455"/>
            <a:chOff x="6843332" y="1448848"/>
            <a:chExt cx="536161" cy="977455"/>
          </a:xfrm>
        </p:grpSpPr>
        <p:sp>
          <p:nvSpPr>
            <p:cNvPr id="13" name="AutoShape 13"/>
            <p:cNvSpPr/>
            <p:nvPr/>
          </p:nvSpPr>
          <p:spPr>
            <a:xfrm>
              <a:off x="6942487" y="1984343"/>
              <a:ext cx="336137" cy="378904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 rot="457219">
              <a:off x="6843332" y="1877473"/>
              <a:ext cx="98393" cy="543877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 rot="21142780" flipH="1">
              <a:off x="7281100" y="1877473"/>
              <a:ext cx="98393" cy="5488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6867811" y="1448848"/>
              <a:ext cx="494824" cy="580834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6922580" y="2267521"/>
            <a:ext cx="372522" cy="866394"/>
            <a:chOff x="6922580" y="2267521"/>
            <a:chExt cx="372522" cy="866394"/>
          </a:xfrm>
        </p:grpSpPr>
        <p:sp>
          <p:nvSpPr>
            <p:cNvPr id="18" name="AutoShape 18"/>
            <p:cNvSpPr/>
            <p:nvPr/>
          </p:nvSpPr>
          <p:spPr>
            <a:xfrm rot="21437230" flipH="1">
              <a:off x="7138416" y="2267521"/>
              <a:ext cx="156686" cy="86639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 rot="162769">
              <a:off x="6922580" y="2267521"/>
              <a:ext cx="156686" cy="86639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0" name="Group 20"/>
          <p:cNvGrpSpPr/>
          <p:nvPr/>
        </p:nvGrpSpPr>
        <p:grpSpPr>
          <a:xfrm>
            <a:off x="1664446" y="1696307"/>
            <a:ext cx="1897380" cy="1288637"/>
            <a:chOff x="1664446" y="1696307"/>
            <a:chExt cx="1897380" cy="1288637"/>
          </a:xfrm>
        </p:grpSpPr>
        <p:sp>
          <p:nvSpPr>
            <p:cNvPr id="21" name="TextBox 21"/>
            <p:cNvSpPr txBox="1"/>
            <p:nvPr/>
          </p:nvSpPr>
          <p:spPr>
            <a:xfrm>
              <a:off x="1664446" y="1696307"/>
              <a:ext cx="1897380" cy="758190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t>01</a:t>
              </a:r>
            </a:p>
          </p:txBody>
        </p:sp>
        <p:sp>
          <p:nvSpPr>
            <p:cNvPr id="22" name="TextBox 22"/>
            <p:cNvSpPr txBox="1"/>
            <p:nvPr/>
          </p:nvSpPr>
          <p:spPr>
            <a:xfrm>
              <a:off x="1664446" y="2655379"/>
              <a:ext cx="1897380" cy="329565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t>适用范围</a:t>
              </a:r>
            </a:p>
          </p:txBody>
        </p:sp>
      </p:grpSp>
      <p:grpSp>
        <p:nvGrpSpPr>
          <p:cNvPr id="23" name="Group 23"/>
          <p:cNvGrpSpPr/>
          <p:nvPr/>
        </p:nvGrpSpPr>
        <p:grpSpPr>
          <a:xfrm>
            <a:off x="7583853" y="1696307"/>
            <a:ext cx="1897380" cy="1288637"/>
            <a:chOff x="7583853" y="1696307"/>
            <a:chExt cx="1897380" cy="1288637"/>
          </a:xfrm>
        </p:grpSpPr>
        <p:sp>
          <p:nvSpPr>
            <p:cNvPr id="24" name="TextBox 24"/>
            <p:cNvSpPr txBox="1"/>
            <p:nvPr/>
          </p:nvSpPr>
          <p:spPr>
            <a:xfrm>
              <a:off x="7583853" y="1696307"/>
              <a:ext cx="1897380" cy="758190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t>02</a:t>
              </a:r>
            </a:p>
          </p:txBody>
        </p:sp>
        <p:sp>
          <p:nvSpPr>
            <p:cNvPr id="25" name="TextBox 25"/>
            <p:cNvSpPr txBox="1"/>
            <p:nvPr/>
          </p:nvSpPr>
          <p:spPr>
            <a:xfrm>
              <a:off x="7583853" y="2655379"/>
              <a:ext cx="1897380" cy="329565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t>适用对象</a:t>
              </a:r>
            </a:p>
          </p:txBody>
        </p:sp>
      </p:grpSp>
      <p:grpSp>
        <p:nvGrpSpPr>
          <p:cNvPr id="26" name="Group 26"/>
          <p:cNvGrpSpPr/>
          <p:nvPr/>
        </p:nvGrpSpPr>
        <p:grpSpPr>
          <a:xfrm>
            <a:off x="854583" y="3639788"/>
            <a:ext cx="248317" cy="552641"/>
            <a:chOff x="854583" y="3639788"/>
            <a:chExt cx="248317" cy="552641"/>
          </a:xfrm>
        </p:grpSpPr>
        <p:sp>
          <p:nvSpPr>
            <p:cNvPr id="27" name="AutoShape 27"/>
            <p:cNvSpPr/>
            <p:nvPr/>
          </p:nvSpPr>
          <p:spPr>
            <a:xfrm>
              <a:off x="902113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 rot="457219">
              <a:off x="854583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 rot="21142780" flipH="1">
              <a:off x="1059561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 rot="21437230" flipH="1">
              <a:off x="992886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 rot="162769">
              <a:off x="893731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2" name="Group 32"/>
          <p:cNvGrpSpPr/>
          <p:nvPr/>
        </p:nvGrpSpPr>
        <p:grpSpPr>
          <a:xfrm>
            <a:off x="863537" y="3450812"/>
            <a:ext cx="226885" cy="256032"/>
            <a:chOff x="863537" y="3450812"/>
            <a:chExt cx="226885" cy="256032"/>
          </a:xfrm>
        </p:grpSpPr>
        <p:sp>
          <p:nvSpPr>
            <p:cNvPr id="33" name="Freeform 33"/>
            <p:cNvSpPr/>
            <p:nvPr/>
          </p:nvSpPr>
          <p:spPr>
            <a:xfrm>
              <a:off x="925163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Freeform 34"/>
            <p:cNvSpPr/>
            <p:nvPr/>
          </p:nvSpPr>
          <p:spPr>
            <a:xfrm>
              <a:off x="863537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Freeform 35"/>
            <p:cNvSpPr/>
            <p:nvPr/>
          </p:nvSpPr>
          <p:spPr>
            <a:xfrm>
              <a:off x="964121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6" name="Group 36"/>
          <p:cNvGrpSpPr/>
          <p:nvPr/>
        </p:nvGrpSpPr>
        <p:grpSpPr>
          <a:xfrm>
            <a:off x="1316450" y="3639788"/>
            <a:ext cx="248317" cy="552641"/>
            <a:chOff x="1316450" y="3639788"/>
            <a:chExt cx="248317" cy="552641"/>
          </a:xfrm>
        </p:grpSpPr>
        <p:sp>
          <p:nvSpPr>
            <p:cNvPr id="37" name="AutoShape 37"/>
            <p:cNvSpPr/>
            <p:nvPr/>
          </p:nvSpPr>
          <p:spPr>
            <a:xfrm>
              <a:off x="1363980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 rot="457219">
              <a:off x="1316450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 rot="21142780" flipH="1">
              <a:off x="1521428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 rot="21437230" flipH="1">
              <a:off x="1454753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 rot="162769">
              <a:off x="1355598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2" name="Group 42"/>
          <p:cNvGrpSpPr/>
          <p:nvPr/>
        </p:nvGrpSpPr>
        <p:grpSpPr>
          <a:xfrm>
            <a:off x="1325404" y="3450812"/>
            <a:ext cx="226885" cy="256032"/>
            <a:chOff x="1325404" y="3450812"/>
            <a:chExt cx="226885" cy="256032"/>
          </a:xfrm>
        </p:grpSpPr>
        <p:sp>
          <p:nvSpPr>
            <p:cNvPr id="43" name="Freeform 43"/>
            <p:cNvSpPr/>
            <p:nvPr/>
          </p:nvSpPr>
          <p:spPr>
            <a:xfrm>
              <a:off x="1387030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Freeform 44"/>
            <p:cNvSpPr/>
            <p:nvPr/>
          </p:nvSpPr>
          <p:spPr>
            <a:xfrm>
              <a:off x="1325404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Freeform 45"/>
            <p:cNvSpPr/>
            <p:nvPr/>
          </p:nvSpPr>
          <p:spPr>
            <a:xfrm>
              <a:off x="1425988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6" name="Group 46"/>
          <p:cNvGrpSpPr/>
          <p:nvPr/>
        </p:nvGrpSpPr>
        <p:grpSpPr>
          <a:xfrm>
            <a:off x="1778317" y="3639788"/>
            <a:ext cx="248318" cy="552641"/>
            <a:chOff x="1778317" y="3639788"/>
            <a:chExt cx="248318" cy="552641"/>
          </a:xfrm>
        </p:grpSpPr>
        <p:sp>
          <p:nvSpPr>
            <p:cNvPr id="47" name="AutoShape 47"/>
            <p:cNvSpPr/>
            <p:nvPr/>
          </p:nvSpPr>
          <p:spPr>
            <a:xfrm>
              <a:off x="1825847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 rot="457219">
              <a:off x="1778317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 rot="21142780" flipH="1">
              <a:off x="1983296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 rot="21437230" flipH="1">
              <a:off x="1916621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 rot="162769">
              <a:off x="1817465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2" name="Group 52"/>
          <p:cNvGrpSpPr/>
          <p:nvPr/>
        </p:nvGrpSpPr>
        <p:grpSpPr>
          <a:xfrm>
            <a:off x="1787271" y="3450812"/>
            <a:ext cx="226885" cy="256032"/>
            <a:chOff x="1787271" y="3450812"/>
            <a:chExt cx="226885" cy="256032"/>
          </a:xfrm>
        </p:grpSpPr>
        <p:sp>
          <p:nvSpPr>
            <p:cNvPr id="53" name="Freeform 53"/>
            <p:cNvSpPr/>
            <p:nvPr/>
          </p:nvSpPr>
          <p:spPr>
            <a:xfrm>
              <a:off x="1848898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Freeform 54"/>
            <p:cNvSpPr/>
            <p:nvPr/>
          </p:nvSpPr>
          <p:spPr>
            <a:xfrm>
              <a:off x="1787271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Freeform 55"/>
            <p:cNvSpPr/>
            <p:nvPr/>
          </p:nvSpPr>
          <p:spPr>
            <a:xfrm>
              <a:off x="1887855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6" name="Group 56"/>
          <p:cNvGrpSpPr/>
          <p:nvPr/>
        </p:nvGrpSpPr>
        <p:grpSpPr>
          <a:xfrm>
            <a:off x="2240185" y="3639788"/>
            <a:ext cx="248317" cy="552641"/>
            <a:chOff x="2240185" y="3639788"/>
            <a:chExt cx="248317" cy="552641"/>
          </a:xfrm>
        </p:grpSpPr>
        <p:sp>
          <p:nvSpPr>
            <p:cNvPr id="57" name="AutoShape 57"/>
            <p:cNvSpPr/>
            <p:nvPr/>
          </p:nvSpPr>
          <p:spPr>
            <a:xfrm>
              <a:off x="2287714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 rot="457219">
              <a:off x="2240185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 rot="21142780" flipH="1">
              <a:off x="2445163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 rot="21437230" flipH="1">
              <a:off x="2378488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 rot="162769">
              <a:off x="2279333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2" name="Group 62"/>
          <p:cNvGrpSpPr/>
          <p:nvPr/>
        </p:nvGrpSpPr>
        <p:grpSpPr>
          <a:xfrm>
            <a:off x="2249138" y="3450812"/>
            <a:ext cx="226885" cy="256032"/>
            <a:chOff x="2249138" y="3450812"/>
            <a:chExt cx="226885" cy="256032"/>
          </a:xfrm>
        </p:grpSpPr>
        <p:sp>
          <p:nvSpPr>
            <p:cNvPr id="63" name="Freeform 63"/>
            <p:cNvSpPr/>
            <p:nvPr/>
          </p:nvSpPr>
          <p:spPr>
            <a:xfrm>
              <a:off x="2310765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4" name="Freeform 64"/>
            <p:cNvSpPr/>
            <p:nvPr/>
          </p:nvSpPr>
          <p:spPr>
            <a:xfrm>
              <a:off x="2249138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Freeform 65"/>
            <p:cNvSpPr/>
            <p:nvPr/>
          </p:nvSpPr>
          <p:spPr>
            <a:xfrm>
              <a:off x="2349722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6" name="Group 66"/>
          <p:cNvGrpSpPr/>
          <p:nvPr/>
        </p:nvGrpSpPr>
        <p:grpSpPr>
          <a:xfrm>
            <a:off x="2702052" y="3639788"/>
            <a:ext cx="248317" cy="552641"/>
            <a:chOff x="2702052" y="3639788"/>
            <a:chExt cx="248317" cy="552641"/>
          </a:xfrm>
        </p:grpSpPr>
        <p:sp>
          <p:nvSpPr>
            <p:cNvPr id="67" name="AutoShape 67"/>
            <p:cNvSpPr/>
            <p:nvPr/>
          </p:nvSpPr>
          <p:spPr>
            <a:xfrm>
              <a:off x="2749582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8" name="AutoShape 68"/>
            <p:cNvSpPr/>
            <p:nvPr/>
          </p:nvSpPr>
          <p:spPr>
            <a:xfrm rot="457219">
              <a:off x="2702052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9" name="AutoShape 69"/>
            <p:cNvSpPr/>
            <p:nvPr/>
          </p:nvSpPr>
          <p:spPr>
            <a:xfrm rot="21142780" flipH="1">
              <a:off x="2907030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0" name="AutoShape 70"/>
            <p:cNvSpPr/>
            <p:nvPr/>
          </p:nvSpPr>
          <p:spPr>
            <a:xfrm rot="21437230" flipH="1">
              <a:off x="2840355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1" name="AutoShape 71"/>
            <p:cNvSpPr/>
            <p:nvPr/>
          </p:nvSpPr>
          <p:spPr>
            <a:xfrm rot="162769">
              <a:off x="2741200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2" name="Group 72"/>
          <p:cNvGrpSpPr/>
          <p:nvPr/>
        </p:nvGrpSpPr>
        <p:grpSpPr>
          <a:xfrm>
            <a:off x="2711005" y="3450812"/>
            <a:ext cx="226885" cy="256032"/>
            <a:chOff x="2711005" y="3450812"/>
            <a:chExt cx="226885" cy="256032"/>
          </a:xfrm>
        </p:grpSpPr>
        <p:sp>
          <p:nvSpPr>
            <p:cNvPr id="73" name="Freeform 73"/>
            <p:cNvSpPr/>
            <p:nvPr/>
          </p:nvSpPr>
          <p:spPr>
            <a:xfrm>
              <a:off x="2772728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4" name="Freeform 74"/>
            <p:cNvSpPr/>
            <p:nvPr/>
          </p:nvSpPr>
          <p:spPr>
            <a:xfrm>
              <a:off x="2711005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5" name="Freeform 75"/>
            <p:cNvSpPr/>
            <p:nvPr/>
          </p:nvSpPr>
          <p:spPr>
            <a:xfrm>
              <a:off x="2811589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6" name="Group 76"/>
          <p:cNvGrpSpPr/>
          <p:nvPr/>
        </p:nvGrpSpPr>
        <p:grpSpPr>
          <a:xfrm>
            <a:off x="3163919" y="3639788"/>
            <a:ext cx="248317" cy="552641"/>
            <a:chOff x="3163919" y="3639788"/>
            <a:chExt cx="248317" cy="552641"/>
          </a:xfrm>
        </p:grpSpPr>
        <p:sp>
          <p:nvSpPr>
            <p:cNvPr id="77" name="AutoShape 77"/>
            <p:cNvSpPr/>
            <p:nvPr/>
          </p:nvSpPr>
          <p:spPr>
            <a:xfrm>
              <a:off x="3211449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8" name="AutoShape 78"/>
            <p:cNvSpPr/>
            <p:nvPr/>
          </p:nvSpPr>
          <p:spPr>
            <a:xfrm rot="457219">
              <a:off x="3163919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9" name="AutoShape 79"/>
            <p:cNvSpPr/>
            <p:nvPr/>
          </p:nvSpPr>
          <p:spPr>
            <a:xfrm rot="21142780" flipH="1">
              <a:off x="3368897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0" name="AutoShape 80"/>
            <p:cNvSpPr/>
            <p:nvPr/>
          </p:nvSpPr>
          <p:spPr>
            <a:xfrm rot="21437230" flipH="1">
              <a:off x="3302222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1" name="AutoShape 81"/>
            <p:cNvSpPr/>
            <p:nvPr/>
          </p:nvSpPr>
          <p:spPr>
            <a:xfrm rot="162769">
              <a:off x="3203067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2" name="Group 82"/>
          <p:cNvGrpSpPr/>
          <p:nvPr/>
        </p:nvGrpSpPr>
        <p:grpSpPr>
          <a:xfrm>
            <a:off x="3172873" y="3450812"/>
            <a:ext cx="226885" cy="256032"/>
            <a:chOff x="3172873" y="3450812"/>
            <a:chExt cx="226885" cy="256032"/>
          </a:xfrm>
        </p:grpSpPr>
        <p:sp>
          <p:nvSpPr>
            <p:cNvPr id="83" name="Freeform 83"/>
            <p:cNvSpPr/>
            <p:nvPr/>
          </p:nvSpPr>
          <p:spPr>
            <a:xfrm>
              <a:off x="3234595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4" name="Freeform 84"/>
            <p:cNvSpPr/>
            <p:nvPr/>
          </p:nvSpPr>
          <p:spPr>
            <a:xfrm>
              <a:off x="3172873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5" name="Freeform 85"/>
            <p:cNvSpPr/>
            <p:nvPr/>
          </p:nvSpPr>
          <p:spPr>
            <a:xfrm>
              <a:off x="3273457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6" name="Group 86"/>
          <p:cNvGrpSpPr/>
          <p:nvPr/>
        </p:nvGrpSpPr>
        <p:grpSpPr>
          <a:xfrm>
            <a:off x="3625787" y="3639788"/>
            <a:ext cx="248316" cy="552641"/>
            <a:chOff x="3625787" y="3639788"/>
            <a:chExt cx="248316" cy="552641"/>
          </a:xfrm>
        </p:grpSpPr>
        <p:sp>
          <p:nvSpPr>
            <p:cNvPr id="87" name="AutoShape 87"/>
            <p:cNvSpPr/>
            <p:nvPr/>
          </p:nvSpPr>
          <p:spPr>
            <a:xfrm>
              <a:off x="3673316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8" name="AutoShape 88"/>
            <p:cNvSpPr/>
            <p:nvPr/>
          </p:nvSpPr>
          <p:spPr>
            <a:xfrm rot="457219">
              <a:off x="3625787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9" name="AutoShape 89"/>
            <p:cNvSpPr/>
            <p:nvPr/>
          </p:nvSpPr>
          <p:spPr>
            <a:xfrm rot="21142780" flipH="1">
              <a:off x="3830764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0" name="AutoShape 90"/>
            <p:cNvSpPr/>
            <p:nvPr/>
          </p:nvSpPr>
          <p:spPr>
            <a:xfrm rot="21437230" flipH="1">
              <a:off x="3764089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1" name="AutoShape 91"/>
            <p:cNvSpPr/>
            <p:nvPr/>
          </p:nvSpPr>
          <p:spPr>
            <a:xfrm rot="162769">
              <a:off x="3664934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2" name="Group 92"/>
          <p:cNvGrpSpPr/>
          <p:nvPr/>
        </p:nvGrpSpPr>
        <p:grpSpPr>
          <a:xfrm>
            <a:off x="3634740" y="3450812"/>
            <a:ext cx="226885" cy="256032"/>
            <a:chOff x="3634740" y="3450812"/>
            <a:chExt cx="226885" cy="256032"/>
          </a:xfrm>
        </p:grpSpPr>
        <p:sp>
          <p:nvSpPr>
            <p:cNvPr id="93" name="Freeform 93"/>
            <p:cNvSpPr/>
            <p:nvPr/>
          </p:nvSpPr>
          <p:spPr>
            <a:xfrm>
              <a:off x="3696462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4" name="Freeform 94"/>
            <p:cNvSpPr/>
            <p:nvPr/>
          </p:nvSpPr>
          <p:spPr>
            <a:xfrm>
              <a:off x="3634740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5" name="Freeform 95"/>
            <p:cNvSpPr/>
            <p:nvPr/>
          </p:nvSpPr>
          <p:spPr>
            <a:xfrm>
              <a:off x="3735324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6" name="Group 96"/>
          <p:cNvGrpSpPr/>
          <p:nvPr/>
        </p:nvGrpSpPr>
        <p:grpSpPr>
          <a:xfrm>
            <a:off x="4087654" y="3639788"/>
            <a:ext cx="248317" cy="552641"/>
            <a:chOff x="4087654" y="3639788"/>
            <a:chExt cx="248317" cy="552641"/>
          </a:xfrm>
        </p:grpSpPr>
        <p:sp>
          <p:nvSpPr>
            <p:cNvPr id="97" name="AutoShape 97"/>
            <p:cNvSpPr/>
            <p:nvPr/>
          </p:nvSpPr>
          <p:spPr>
            <a:xfrm>
              <a:off x="4135184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8" name="AutoShape 98"/>
            <p:cNvSpPr/>
            <p:nvPr/>
          </p:nvSpPr>
          <p:spPr>
            <a:xfrm rot="457219">
              <a:off x="4087654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9" name="AutoShape 99"/>
            <p:cNvSpPr/>
            <p:nvPr/>
          </p:nvSpPr>
          <p:spPr>
            <a:xfrm rot="21142780" flipH="1">
              <a:off x="4292632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0" name="AutoShape 100"/>
            <p:cNvSpPr/>
            <p:nvPr/>
          </p:nvSpPr>
          <p:spPr>
            <a:xfrm rot="21437230" flipH="1">
              <a:off x="4225957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1" name="AutoShape 101"/>
            <p:cNvSpPr/>
            <p:nvPr/>
          </p:nvSpPr>
          <p:spPr>
            <a:xfrm rot="162769">
              <a:off x="4126802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2" name="Group 102"/>
          <p:cNvGrpSpPr/>
          <p:nvPr/>
        </p:nvGrpSpPr>
        <p:grpSpPr>
          <a:xfrm>
            <a:off x="4096607" y="3450812"/>
            <a:ext cx="226885" cy="256032"/>
            <a:chOff x="4096607" y="3450812"/>
            <a:chExt cx="226885" cy="256032"/>
          </a:xfrm>
        </p:grpSpPr>
        <p:sp>
          <p:nvSpPr>
            <p:cNvPr id="103" name="Freeform 103"/>
            <p:cNvSpPr/>
            <p:nvPr/>
          </p:nvSpPr>
          <p:spPr>
            <a:xfrm>
              <a:off x="4158329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4" name="Freeform 104"/>
            <p:cNvSpPr/>
            <p:nvPr/>
          </p:nvSpPr>
          <p:spPr>
            <a:xfrm>
              <a:off x="4096607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5" name="Freeform 105"/>
            <p:cNvSpPr/>
            <p:nvPr/>
          </p:nvSpPr>
          <p:spPr>
            <a:xfrm>
              <a:off x="4197191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6" name="Group 106"/>
          <p:cNvGrpSpPr/>
          <p:nvPr/>
        </p:nvGrpSpPr>
        <p:grpSpPr>
          <a:xfrm>
            <a:off x="4549521" y="3639788"/>
            <a:ext cx="248317" cy="552641"/>
            <a:chOff x="4549521" y="3639788"/>
            <a:chExt cx="248317" cy="552641"/>
          </a:xfrm>
        </p:grpSpPr>
        <p:sp>
          <p:nvSpPr>
            <p:cNvPr id="107" name="AutoShape 107"/>
            <p:cNvSpPr/>
            <p:nvPr/>
          </p:nvSpPr>
          <p:spPr>
            <a:xfrm>
              <a:off x="4597051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8" name="AutoShape 108"/>
            <p:cNvSpPr/>
            <p:nvPr/>
          </p:nvSpPr>
          <p:spPr>
            <a:xfrm rot="457219">
              <a:off x="4549521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9" name="AutoShape 109"/>
            <p:cNvSpPr/>
            <p:nvPr/>
          </p:nvSpPr>
          <p:spPr>
            <a:xfrm rot="21142780" flipH="1">
              <a:off x="4754499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0" name="AutoShape 110"/>
            <p:cNvSpPr/>
            <p:nvPr/>
          </p:nvSpPr>
          <p:spPr>
            <a:xfrm rot="21437230" flipH="1">
              <a:off x="4687824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1" name="AutoShape 111"/>
            <p:cNvSpPr/>
            <p:nvPr/>
          </p:nvSpPr>
          <p:spPr>
            <a:xfrm rot="162769">
              <a:off x="4588669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2" name="Group 112"/>
          <p:cNvGrpSpPr/>
          <p:nvPr/>
        </p:nvGrpSpPr>
        <p:grpSpPr>
          <a:xfrm>
            <a:off x="4558474" y="3450812"/>
            <a:ext cx="226885" cy="256032"/>
            <a:chOff x="4558474" y="3450812"/>
            <a:chExt cx="226885" cy="256032"/>
          </a:xfrm>
        </p:grpSpPr>
        <p:sp>
          <p:nvSpPr>
            <p:cNvPr id="113" name="Freeform 113"/>
            <p:cNvSpPr/>
            <p:nvPr/>
          </p:nvSpPr>
          <p:spPr>
            <a:xfrm>
              <a:off x="4620196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4" name="Freeform 114"/>
            <p:cNvSpPr/>
            <p:nvPr/>
          </p:nvSpPr>
          <p:spPr>
            <a:xfrm>
              <a:off x="4558474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5" name="Freeform 115"/>
            <p:cNvSpPr/>
            <p:nvPr/>
          </p:nvSpPr>
          <p:spPr>
            <a:xfrm>
              <a:off x="4659059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6" name="Group 116"/>
          <p:cNvGrpSpPr/>
          <p:nvPr/>
        </p:nvGrpSpPr>
        <p:grpSpPr>
          <a:xfrm>
            <a:off x="5011388" y="3639788"/>
            <a:ext cx="248317" cy="552641"/>
            <a:chOff x="5011388" y="3639788"/>
            <a:chExt cx="248317" cy="552641"/>
          </a:xfrm>
        </p:grpSpPr>
        <p:sp>
          <p:nvSpPr>
            <p:cNvPr id="117" name="AutoShape 117"/>
            <p:cNvSpPr/>
            <p:nvPr/>
          </p:nvSpPr>
          <p:spPr>
            <a:xfrm>
              <a:off x="5059013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8" name="AutoShape 118"/>
            <p:cNvSpPr/>
            <p:nvPr/>
          </p:nvSpPr>
          <p:spPr>
            <a:xfrm rot="457219">
              <a:off x="5011388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9" name="AutoShape 119"/>
            <p:cNvSpPr/>
            <p:nvPr/>
          </p:nvSpPr>
          <p:spPr>
            <a:xfrm rot="21142780" flipH="1">
              <a:off x="5216366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0" name="AutoShape 120"/>
            <p:cNvSpPr/>
            <p:nvPr/>
          </p:nvSpPr>
          <p:spPr>
            <a:xfrm rot="21437230" flipH="1">
              <a:off x="5149691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1" name="AutoShape 121"/>
            <p:cNvSpPr/>
            <p:nvPr/>
          </p:nvSpPr>
          <p:spPr>
            <a:xfrm rot="162769">
              <a:off x="5050536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2" name="Group 122"/>
          <p:cNvGrpSpPr/>
          <p:nvPr/>
        </p:nvGrpSpPr>
        <p:grpSpPr>
          <a:xfrm>
            <a:off x="5020342" y="3450812"/>
            <a:ext cx="226885" cy="256032"/>
            <a:chOff x="5020342" y="3450812"/>
            <a:chExt cx="226885" cy="256032"/>
          </a:xfrm>
        </p:grpSpPr>
        <p:sp>
          <p:nvSpPr>
            <p:cNvPr id="123" name="Freeform 123"/>
            <p:cNvSpPr/>
            <p:nvPr/>
          </p:nvSpPr>
          <p:spPr>
            <a:xfrm>
              <a:off x="5082064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4" name="Freeform 124"/>
            <p:cNvSpPr/>
            <p:nvPr/>
          </p:nvSpPr>
          <p:spPr>
            <a:xfrm>
              <a:off x="5020342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5" name="Freeform 125"/>
            <p:cNvSpPr/>
            <p:nvPr/>
          </p:nvSpPr>
          <p:spPr>
            <a:xfrm>
              <a:off x="5120926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6" name="Group 126"/>
          <p:cNvGrpSpPr/>
          <p:nvPr/>
        </p:nvGrpSpPr>
        <p:grpSpPr>
          <a:xfrm>
            <a:off x="854583" y="4613529"/>
            <a:ext cx="248317" cy="552641"/>
            <a:chOff x="854583" y="4613529"/>
            <a:chExt cx="248317" cy="552641"/>
          </a:xfrm>
        </p:grpSpPr>
        <p:sp>
          <p:nvSpPr>
            <p:cNvPr id="127" name="AutoShape 127"/>
            <p:cNvSpPr/>
            <p:nvPr/>
          </p:nvSpPr>
          <p:spPr>
            <a:xfrm>
              <a:off x="902113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8" name="AutoShape 128"/>
            <p:cNvSpPr/>
            <p:nvPr/>
          </p:nvSpPr>
          <p:spPr>
            <a:xfrm rot="457219">
              <a:off x="854583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9" name="AutoShape 129"/>
            <p:cNvSpPr/>
            <p:nvPr/>
          </p:nvSpPr>
          <p:spPr>
            <a:xfrm rot="21142780" flipH="1">
              <a:off x="1059561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0" name="AutoShape 130"/>
            <p:cNvSpPr/>
            <p:nvPr/>
          </p:nvSpPr>
          <p:spPr>
            <a:xfrm rot="21437230" flipH="1">
              <a:off x="992886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1" name="AutoShape 131"/>
            <p:cNvSpPr/>
            <p:nvPr/>
          </p:nvSpPr>
          <p:spPr>
            <a:xfrm rot="162769">
              <a:off x="893731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2" name="Group 132"/>
          <p:cNvGrpSpPr/>
          <p:nvPr/>
        </p:nvGrpSpPr>
        <p:grpSpPr>
          <a:xfrm>
            <a:off x="863537" y="4424553"/>
            <a:ext cx="226885" cy="256032"/>
            <a:chOff x="863537" y="4424553"/>
            <a:chExt cx="226885" cy="256032"/>
          </a:xfrm>
        </p:grpSpPr>
        <p:sp>
          <p:nvSpPr>
            <p:cNvPr id="133" name="Freeform 133"/>
            <p:cNvSpPr/>
            <p:nvPr/>
          </p:nvSpPr>
          <p:spPr>
            <a:xfrm>
              <a:off x="925163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4" name="Freeform 134"/>
            <p:cNvSpPr/>
            <p:nvPr/>
          </p:nvSpPr>
          <p:spPr>
            <a:xfrm>
              <a:off x="863537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5" name="Freeform 135"/>
            <p:cNvSpPr/>
            <p:nvPr/>
          </p:nvSpPr>
          <p:spPr>
            <a:xfrm>
              <a:off x="964121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6" name="Group 136"/>
          <p:cNvGrpSpPr/>
          <p:nvPr/>
        </p:nvGrpSpPr>
        <p:grpSpPr>
          <a:xfrm>
            <a:off x="1316450" y="4613529"/>
            <a:ext cx="248317" cy="552641"/>
            <a:chOff x="1316450" y="4613529"/>
            <a:chExt cx="248317" cy="552641"/>
          </a:xfrm>
        </p:grpSpPr>
        <p:sp>
          <p:nvSpPr>
            <p:cNvPr id="137" name="AutoShape 137"/>
            <p:cNvSpPr/>
            <p:nvPr/>
          </p:nvSpPr>
          <p:spPr>
            <a:xfrm>
              <a:off x="1363980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8" name="AutoShape 138"/>
            <p:cNvSpPr/>
            <p:nvPr/>
          </p:nvSpPr>
          <p:spPr>
            <a:xfrm rot="457219">
              <a:off x="1316450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9" name="AutoShape 139"/>
            <p:cNvSpPr/>
            <p:nvPr/>
          </p:nvSpPr>
          <p:spPr>
            <a:xfrm rot="21142780" flipH="1">
              <a:off x="1521428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0" name="AutoShape 140"/>
            <p:cNvSpPr/>
            <p:nvPr/>
          </p:nvSpPr>
          <p:spPr>
            <a:xfrm rot="21437230" flipH="1">
              <a:off x="1454753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1" name="AutoShape 141"/>
            <p:cNvSpPr/>
            <p:nvPr/>
          </p:nvSpPr>
          <p:spPr>
            <a:xfrm rot="162769">
              <a:off x="1355598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2" name="Group 142"/>
          <p:cNvGrpSpPr/>
          <p:nvPr/>
        </p:nvGrpSpPr>
        <p:grpSpPr>
          <a:xfrm>
            <a:off x="1325404" y="4424553"/>
            <a:ext cx="226885" cy="256032"/>
            <a:chOff x="1325404" y="4424553"/>
            <a:chExt cx="226885" cy="256032"/>
          </a:xfrm>
        </p:grpSpPr>
        <p:sp>
          <p:nvSpPr>
            <p:cNvPr id="143" name="Freeform 143"/>
            <p:cNvSpPr/>
            <p:nvPr/>
          </p:nvSpPr>
          <p:spPr>
            <a:xfrm>
              <a:off x="1387030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4" name="Freeform 144"/>
            <p:cNvSpPr/>
            <p:nvPr/>
          </p:nvSpPr>
          <p:spPr>
            <a:xfrm>
              <a:off x="1325404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5" name="Freeform 145"/>
            <p:cNvSpPr/>
            <p:nvPr/>
          </p:nvSpPr>
          <p:spPr>
            <a:xfrm>
              <a:off x="1425988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6" name="Group 146"/>
          <p:cNvGrpSpPr/>
          <p:nvPr/>
        </p:nvGrpSpPr>
        <p:grpSpPr>
          <a:xfrm>
            <a:off x="1778317" y="4613529"/>
            <a:ext cx="248318" cy="552641"/>
            <a:chOff x="1778317" y="4613529"/>
            <a:chExt cx="248318" cy="552641"/>
          </a:xfrm>
        </p:grpSpPr>
        <p:sp>
          <p:nvSpPr>
            <p:cNvPr id="147" name="AutoShape 147"/>
            <p:cNvSpPr/>
            <p:nvPr/>
          </p:nvSpPr>
          <p:spPr>
            <a:xfrm>
              <a:off x="1825847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8" name="AutoShape 148"/>
            <p:cNvSpPr/>
            <p:nvPr/>
          </p:nvSpPr>
          <p:spPr>
            <a:xfrm rot="457219">
              <a:off x="1778317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9" name="AutoShape 149"/>
            <p:cNvSpPr/>
            <p:nvPr/>
          </p:nvSpPr>
          <p:spPr>
            <a:xfrm rot="21142780" flipH="1">
              <a:off x="1983296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0" name="AutoShape 150"/>
            <p:cNvSpPr/>
            <p:nvPr/>
          </p:nvSpPr>
          <p:spPr>
            <a:xfrm rot="21437230" flipH="1">
              <a:off x="1916621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1" name="AutoShape 151"/>
            <p:cNvSpPr/>
            <p:nvPr/>
          </p:nvSpPr>
          <p:spPr>
            <a:xfrm rot="162769">
              <a:off x="1817465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2" name="Group 152"/>
          <p:cNvGrpSpPr/>
          <p:nvPr/>
        </p:nvGrpSpPr>
        <p:grpSpPr>
          <a:xfrm>
            <a:off x="1787271" y="4424553"/>
            <a:ext cx="226885" cy="256032"/>
            <a:chOff x="1787271" y="4424553"/>
            <a:chExt cx="226885" cy="256032"/>
          </a:xfrm>
        </p:grpSpPr>
        <p:sp>
          <p:nvSpPr>
            <p:cNvPr id="153" name="Freeform 153"/>
            <p:cNvSpPr/>
            <p:nvPr/>
          </p:nvSpPr>
          <p:spPr>
            <a:xfrm>
              <a:off x="1848898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4" name="Freeform 154"/>
            <p:cNvSpPr/>
            <p:nvPr/>
          </p:nvSpPr>
          <p:spPr>
            <a:xfrm>
              <a:off x="1787271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5" name="Freeform 155"/>
            <p:cNvSpPr/>
            <p:nvPr/>
          </p:nvSpPr>
          <p:spPr>
            <a:xfrm>
              <a:off x="1887855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6" name="Group 156"/>
          <p:cNvGrpSpPr/>
          <p:nvPr/>
        </p:nvGrpSpPr>
        <p:grpSpPr>
          <a:xfrm>
            <a:off x="2240185" y="4613529"/>
            <a:ext cx="248317" cy="552641"/>
            <a:chOff x="2240185" y="4613529"/>
            <a:chExt cx="248317" cy="552641"/>
          </a:xfrm>
        </p:grpSpPr>
        <p:sp>
          <p:nvSpPr>
            <p:cNvPr id="157" name="AutoShape 157"/>
            <p:cNvSpPr/>
            <p:nvPr/>
          </p:nvSpPr>
          <p:spPr>
            <a:xfrm>
              <a:off x="2287714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8" name="AutoShape 158"/>
            <p:cNvSpPr/>
            <p:nvPr/>
          </p:nvSpPr>
          <p:spPr>
            <a:xfrm rot="457219">
              <a:off x="2240185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9" name="AutoShape 159"/>
            <p:cNvSpPr/>
            <p:nvPr/>
          </p:nvSpPr>
          <p:spPr>
            <a:xfrm rot="21142780" flipH="1">
              <a:off x="2445163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0" name="AutoShape 160"/>
            <p:cNvSpPr/>
            <p:nvPr/>
          </p:nvSpPr>
          <p:spPr>
            <a:xfrm rot="21437230" flipH="1">
              <a:off x="2378488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1" name="AutoShape 161"/>
            <p:cNvSpPr/>
            <p:nvPr/>
          </p:nvSpPr>
          <p:spPr>
            <a:xfrm rot="162769">
              <a:off x="2279333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2" name="Group 162"/>
          <p:cNvGrpSpPr/>
          <p:nvPr/>
        </p:nvGrpSpPr>
        <p:grpSpPr>
          <a:xfrm>
            <a:off x="2249138" y="4424553"/>
            <a:ext cx="226885" cy="256032"/>
            <a:chOff x="2249138" y="4424553"/>
            <a:chExt cx="226885" cy="256032"/>
          </a:xfrm>
        </p:grpSpPr>
        <p:sp>
          <p:nvSpPr>
            <p:cNvPr id="163" name="Freeform 163"/>
            <p:cNvSpPr/>
            <p:nvPr/>
          </p:nvSpPr>
          <p:spPr>
            <a:xfrm>
              <a:off x="2310765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4" name="Freeform 164"/>
            <p:cNvSpPr/>
            <p:nvPr/>
          </p:nvSpPr>
          <p:spPr>
            <a:xfrm>
              <a:off x="2249138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5" name="Freeform 165"/>
            <p:cNvSpPr/>
            <p:nvPr/>
          </p:nvSpPr>
          <p:spPr>
            <a:xfrm>
              <a:off x="2349722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6" name="Group 166"/>
          <p:cNvGrpSpPr/>
          <p:nvPr/>
        </p:nvGrpSpPr>
        <p:grpSpPr>
          <a:xfrm>
            <a:off x="2702052" y="4613529"/>
            <a:ext cx="248317" cy="552641"/>
            <a:chOff x="2702052" y="4613529"/>
            <a:chExt cx="248317" cy="552641"/>
          </a:xfrm>
        </p:grpSpPr>
        <p:sp>
          <p:nvSpPr>
            <p:cNvPr id="167" name="AutoShape 167"/>
            <p:cNvSpPr/>
            <p:nvPr/>
          </p:nvSpPr>
          <p:spPr>
            <a:xfrm>
              <a:off x="2749582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8" name="AutoShape 168"/>
            <p:cNvSpPr/>
            <p:nvPr/>
          </p:nvSpPr>
          <p:spPr>
            <a:xfrm rot="457219">
              <a:off x="2702052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9" name="AutoShape 169"/>
            <p:cNvSpPr/>
            <p:nvPr/>
          </p:nvSpPr>
          <p:spPr>
            <a:xfrm rot="21142780" flipH="1">
              <a:off x="2907030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0" name="AutoShape 170"/>
            <p:cNvSpPr/>
            <p:nvPr/>
          </p:nvSpPr>
          <p:spPr>
            <a:xfrm rot="21437230" flipH="1">
              <a:off x="2840355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1" name="AutoShape 171"/>
            <p:cNvSpPr/>
            <p:nvPr/>
          </p:nvSpPr>
          <p:spPr>
            <a:xfrm rot="162769">
              <a:off x="2741200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2" name="Group 172"/>
          <p:cNvGrpSpPr/>
          <p:nvPr/>
        </p:nvGrpSpPr>
        <p:grpSpPr>
          <a:xfrm>
            <a:off x="2711005" y="4424553"/>
            <a:ext cx="226885" cy="256032"/>
            <a:chOff x="2711005" y="4424553"/>
            <a:chExt cx="226885" cy="256032"/>
          </a:xfrm>
        </p:grpSpPr>
        <p:sp>
          <p:nvSpPr>
            <p:cNvPr id="173" name="Freeform 173"/>
            <p:cNvSpPr/>
            <p:nvPr/>
          </p:nvSpPr>
          <p:spPr>
            <a:xfrm>
              <a:off x="2772728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4" name="Freeform 174"/>
            <p:cNvSpPr/>
            <p:nvPr/>
          </p:nvSpPr>
          <p:spPr>
            <a:xfrm>
              <a:off x="2711005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5" name="Freeform 175"/>
            <p:cNvSpPr/>
            <p:nvPr/>
          </p:nvSpPr>
          <p:spPr>
            <a:xfrm>
              <a:off x="2811589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6" name="Group 176"/>
          <p:cNvGrpSpPr/>
          <p:nvPr/>
        </p:nvGrpSpPr>
        <p:grpSpPr>
          <a:xfrm>
            <a:off x="3163919" y="4613529"/>
            <a:ext cx="248317" cy="552641"/>
            <a:chOff x="3163919" y="4613529"/>
            <a:chExt cx="248317" cy="552641"/>
          </a:xfrm>
        </p:grpSpPr>
        <p:sp>
          <p:nvSpPr>
            <p:cNvPr id="177" name="AutoShape 177"/>
            <p:cNvSpPr/>
            <p:nvPr/>
          </p:nvSpPr>
          <p:spPr>
            <a:xfrm>
              <a:off x="3211449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8" name="AutoShape 178"/>
            <p:cNvSpPr/>
            <p:nvPr/>
          </p:nvSpPr>
          <p:spPr>
            <a:xfrm rot="457219">
              <a:off x="3163919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9" name="AutoShape 179"/>
            <p:cNvSpPr/>
            <p:nvPr/>
          </p:nvSpPr>
          <p:spPr>
            <a:xfrm rot="21142780" flipH="1">
              <a:off x="3368897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0" name="AutoShape 180"/>
            <p:cNvSpPr/>
            <p:nvPr/>
          </p:nvSpPr>
          <p:spPr>
            <a:xfrm rot="21437230" flipH="1">
              <a:off x="3302222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1" name="AutoShape 181"/>
            <p:cNvSpPr/>
            <p:nvPr/>
          </p:nvSpPr>
          <p:spPr>
            <a:xfrm rot="162769">
              <a:off x="3203067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2" name="Group 182"/>
          <p:cNvGrpSpPr/>
          <p:nvPr/>
        </p:nvGrpSpPr>
        <p:grpSpPr>
          <a:xfrm>
            <a:off x="3172873" y="4424553"/>
            <a:ext cx="226885" cy="256032"/>
            <a:chOff x="3172873" y="4424553"/>
            <a:chExt cx="226885" cy="256032"/>
          </a:xfrm>
        </p:grpSpPr>
        <p:sp>
          <p:nvSpPr>
            <p:cNvPr id="183" name="Freeform 183"/>
            <p:cNvSpPr/>
            <p:nvPr/>
          </p:nvSpPr>
          <p:spPr>
            <a:xfrm>
              <a:off x="3234595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4" name="Freeform 184"/>
            <p:cNvSpPr/>
            <p:nvPr/>
          </p:nvSpPr>
          <p:spPr>
            <a:xfrm>
              <a:off x="3172873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5" name="Freeform 185"/>
            <p:cNvSpPr/>
            <p:nvPr/>
          </p:nvSpPr>
          <p:spPr>
            <a:xfrm>
              <a:off x="3273457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6" name="Group 186"/>
          <p:cNvGrpSpPr/>
          <p:nvPr/>
        </p:nvGrpSpPr>
        <p:grpSpPr>
          <a:xfrm>
            <a:off x="3625787" y="4613529"/>
            <a:ext cx="248316" cy="552641"/>
            <a:chOff x="3625787" y="4613529"/>
            <a:chExt cx="248316" cy="552641"/>
          </a:xfrm>
        </p:grpSpPr>
        <p:sp>
          <p:nvSpPr>
            <p:cNvPr id="187" name="AutoShape 187"/>
            <p:cNvSpPr/>
            <p:nvPr/>
          </p:nvSpPr>
          <p:spPr>
            <a:xfrm>
              <a:off x="3673316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8" name="AutoShape 188"/>
            <p:cNvSpPr/>
            <p:nvPr/>
          </p:nvSpPr>
          <p:spPr>
            <a:xfrm rot="457219">
              <a:off x="3625787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9" name="AutoShape 189"/>
            <p:cNvSpPr/>
            <p:nvPr/>
          </p:nvSpPr>
          <p:spPr>
            <a:xfrm rot="21142780" flipH="1">
              <a:off x="3830764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0" name="AutoShape 190"/>
            <p:cNvSpPr/>
            <p:nvPr/>
          </p:nvSpPr>
          <p:spPr>
            <a:xfrm rot="21437230" flipH="1">
              <a:off x="3764089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1" name="AutoShape 191"/>
            <p:cNvSpPr/>
            <p:nvPr/>
          </p:nvSpPr>
          <p:spPr>
            <a:xfrm rot="162769">
              <a:off x="3664934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92" name="Group 192"/>
          <p:cNvGrpSpPr/>
          <p:nvPr/>
        </p:nvGrpSpPr>
        <p:grpSpPr>
          <a:xfrm>
            <a:off x="3634740" y="4424553"/>
            <a:ext cx="226885" cy="256032"/>
            <a:chOff x="3634740" y="4424553"/>
            <a:chExt cx="226885" cy="256032"/>
          </a:xfrm>
        </p:grpSpPr>
        <p:sp>
          <p:nvSpPr>
            <p:cNvPr id="193" name="Freeform 193"/>
            <p:cNvSpPr/>
            <p:nvPr/>
          </p:nvSpPr>
          <p:spPr>
            <a:xfrm>
              <a:off x="3696462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4" name="Freeform 194"/>
            <p:cNvSpPr/>
            <p:nvPr/>
          </p:nvSpPr>
          <p:spPr>
            <a:xfrm>
              <a:off x="3634740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5" name="Freeform 195"/>
            <p:cNvSpPr/>
            <p:nvPr/>
          </p:nvSpPr>
          <p:spPr>
            <a:xfrm>
              <a:off x="3735324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96" name="Group 196"/>
          <p:cNvGrpSpPr/>
          <p:nvPr/>
        </p:nvGrpSpPr>
        <p:grpSpPr>
          <a:xfrm>
            <a:off x="4087654" y="4613529"/>
            <a:ext cx="248317" cy="552641"/>
            <a:chOff x="4087654" y="4613529"/>
            <a:chExt cx="248317" cy="552641"/>
          </a:xfrm>
        </p:grpSpPr>
        <p:sp>
          <p:nvSpPr>
            <p:cNvPr id="197" name="AutoShape 197"/>
            <p:cNvSpPr/>
            <p:nvPr/>
          </p:nvSpPr>
          <p:spPr>
            <a:xfrm>
              <a:off x="4135184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8" name="AutoShape 198"/>
            <p:cNvSpPr/>
            <p:nvPr/>
          </p:nvSpPr>
          <p:spPr>
            <a:xfrm rot="457219">
              <a:off x="4087654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9" name="AutoShape 199"/>
            <p:cNvSpPr/>
            <p:nvPr/>
          </p:nvSpPr>
          <p:spPr>
            <a:xfrm rot="21142780" flipH="1">
              <a:off x="4292632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0" name="AutoShape 200"/>
            <p:cNvSpPr/>
            <p:nvPr/>
          </p:nvSpPr>
          <p:spPr>
            <a:xfrm rot="21437230" flipH="1">
              <a:off x="4225957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1" name="AutoShape 201"/>
            <p:cNvSpPr/>
            <p:nvPr/>
          </p:nvSpPr>
          <p:spPr>
            <a:xfrm rot="162769">
              <a:off x="4126802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02" name="Group 202"/>
          <p:cNvGrpSpPr/>
          <p:nvPr/>
        </p:nvGrpSpPr>
        <p:grpSpPr>
          <a:xfrm>
            <a:off x="4096607" y="4424553"/>
            <a:ext cx="226885" cy="256032"/>
            <a:chOff x="4096607" y="4424553"/>
            <a:chExt cx="226885" cy="256032"/>
          </a:xfrm>
        </p:grpSpPr>
        <p:sp>
          <p:nvSpPr>
            <p:cNvPr id="203" name="Freeform 203"/>
            <p:cNvSpPr/>
            <p:nvPr/>
          </p:nvSpPr>
          <p:spPr>
            <a:xfrm>
              <a:off x="4158329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4" name="Freeform 204"/>
            <p:cNvSpPr/>
            <p:nvPr/>
          </p:nvSpPr>
          <p:spPr>
            <a:xfrm>
              <a:off x="4096607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5" name="Freeform 205"/>
            <p:cNvSpPr/>
            <p:nvPr/>
          </p:nvSpPr>
          <p:spPr>
            <a:xfrm>
              <a:off x="4197191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06" name="Group 206"/>
          <p:cNvGrpSpPr/>
          <p:nvPr/>
        </p:nvGrpSpPr>
        <p:grpSpPr>
          <a:xfrm>
            <a:off x="4549521" y="4613529"/>
            <a:ext cx="248317" cy="552641"/>
            <a:chOff x="4549521" y="4613529"/>
            <a:chExt cx="248317" cy="552641"/>
          </a:xfrm>
        </p:grpSpPr>
        <p:sp>
          <p:nvSpPr>
            <p:cNvPr id="207" name="AutoShape 207"/>
            <p:cNvSpPr/>
            <p:nvPr/>
          </p:nvSpPr>
          <p:spPr>
            <a:xfrm>
              <a:off x="4597051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8" name="AutoShape 208"/>
            <p:cNvSpPr/>
            <p:nvPr/>
          </p:nvSpPr>
          <p:spPr>
            <a:xfrm rot="457219">
              <a:off x="4549521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9" name="AutoShape 209"/>
            <p:cNvSpPr/>
            <p:nvPr/>
          </p:nvSpPr>
          <p:spPr>
            <a:xfrm rot="21142780" flipH="1">
              <a:off x="4754499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0" name="AutoShape 210"/>
            <p:cNvSpPr/>
            <p:nvPr/>
          </p:nvSpPr>
          <p:spPr>
            <a:xfrm rot="21437230" flipH="1">
              <a:off x="4687824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1" name="AutoShape 211"/>
            <p:cNvSpPr/>
            <p:nvPr/>
          </p:nvSpPr>
          <p:spPr>
            <a:xfrm rot="162769">
              <a:off x="4588669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2" name="Group 212"/>
          <p:cNvGrpSpPr/>
          <p:nvPr/>
        </p:nvGrpSpPr>
        <p:grpSpPr>
          <a:xfrm>
            <a:off x="4558474" y="4424553"/>
            <a:ext cx="226885" cy="256032"/>
            <a:chOff x="4558474" y="4424553"/>
            <a:chExt cx="226885" cy="256032"/>
          </a:xfrm>
        </p:grpSpPr>
        <p:sp>
          <p:nvSpPr>
            <p:cNvPr id="213" name="Freeform 213"/>
            <p:cNvSpPr/>
            <p:nvPr/>
          </p:nvSpPr>
          <p:spPr>
            <a:xfrm>
              <a:off x="4620196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4" name="Freeform 214"/>
            <p:cNvSpPr/>
            <p:nvPr/>
          </p:nvSpPr>
          <p:spPr>
            <a:xfrm>
              <a:off x="4558474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5" name="Freeform 215"/>
            <p:cNvSpPr/>
            <p:nvPr/>
          </p:nvSpPr>
          <p:spPr>
            <a:xfrm>
              <a:off x="4659059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6" name="Group 216"/>
          <p:cNvGrpSpPr/>
          <p:nvPr/>
        </p:nvGrpSpPr>
        <p:grpSpPr>
          <a:xfrm>
            <a:off x="5011388" y="4613529"/>
            <a:ext cx="248317" cy="552641"/>
            <a:chOff x="5011388" y="4613529"/>
            <a:chExt cx="248317" cy="552641"/>
          </a:xfrm>
        </p:grpSpPr>
        <p:sp>
          <p:nvSpPr>
            <p:cNvPr id="217" name="AutoShape 217"/>
            <p:cNvSpPr/>
            <p:nvPr/>
          </p:nvSpPr>
          <p:spPr>
            <a:xfrm>
              <a:off x="5059013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8" name="AutoShape 218"/>
            <p:cNvSpPr/>
            <p:nvPr/>
          </p:nvSpPr>
          <p:spPr>
            <a:xfrm rot="457219">
              <a:off x="5011388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9" name="AutoShape 219"/>
            <p:cNvSpPr/>
            <p:nvPr/>
          </p:nvSpPr>
          <p:spPr>
            <a:xfrm rot="21142780" flipH="1">
              <a:off x="5216366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0" name="AutoShape 220"/>
            <p:cNvSpPr/>
            <p:nvPr/>
          </p:nvSpPr>
          <p:spPr>
            <a:xfrm rot="21437230" flipH="1">
              <a:off x="5149691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1" name="AutoShape 221"/>
            <p:cNvSpPr/>
            <p:nvPr/>
          </p:nvSpPr>
          <p:spPr>
            <a:xfrm rot="162769">
              <a:off x="5050536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22" name="Group 222"/>
          <p:cNvGrpSpPr/>
          <p:nvPr/>
        </p:nvGrpSpPr>
        <p:grpSpPr>
          <a:xfrm>
            <a:off x="5020342" y="4424553"/>
            <a:ext cx="226885" cy="256032"/>
            <a:chOff x="5020342" y="4424553"/>
            <a:chExt cx="226885" cy="256032"/>
          </a:xfrm>
        </p:grpSpPr>
        <p:sp>
          <p:nvSpPr>
            <p:cNvPr id="223" name="Freeform 223"/>
            <p:cNvSpPr/>
            <p:nvPr/>
          </p:nvSpPr>
          <p:spPr>
            <a:xfrm>
              <a:off x="5082064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4" name="Freeform 224"/>
            <p:cNvSpPr/>
            <p:nvPr/>
          </p:nvSpPr>
          <p:spPr>
            <a:xfrm>
              <a:off x="5020342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5" name="Freeform 225"/>
            <p:cNvSpPr/>
            <p:nvPr/>
          </p:nvSpPr>
          <p:spPr>
            <a:xfrm>
              <a:off x="5120926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26" name="Group 226"/>
          <p:cNvGrpSpPr/>
          <p:nvPr/>
        </p:nvGrpSpPr>
        <p:grpSpPr>
          <a:xfrm>
            <a:off x="6807708" y="3451003"/>
            <a:ext cx="236315" cy="430816"/>
            <a:chOff x="6807708" y="3451003"/>
            <a:chExt cx="236315" cy="430816"/>
          </a:xfrm>
        </p:grpSpPr>
        <p:sp>
          <p:nvSpPr>
            <p:cNvPr id="227" name="AutoShape 227"/>
            <p:cNvSpPr/>
            <p:nvPr/>
          </p:nvSpPr>
          <p:spPr>
            <a:xfrm>
              <a:off x="6851428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8" name="AutoShape 228"/>
            <p:cNvSpPr/>
            <p:nvPr/>
          </p:nvSpPr>
          <p:spPr>
            <a:xfrm rot="457219">
              <a:off x="6807708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9" name="AutoShape 229"/>
            <p:cNvSpPr/>
            <p:nvPr/>
          </p:nvSpPr>
          <p:spPr>
            <a:xfrm rot="21142780" flipH="1">
              <a:off x="7000684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0" name="Freeform 230"/>
            <p:cNvSpPr/>
            <p:nvPr/>
          </p:nvSpPr>
          <p:spPr>
            <a:xfrm>
              <a:off x="6818471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1" name="Group 231"/>
          <p:cNvGrpSpPr/>
          <p:nvPr/>
        </p:nvGrpSpPr>
        <p:grpSpPr>
          <a:xfrm>
            <a:off x="6842665" y="3811905"/>
            <a:ext cx="164211" cy="381952"/>
            <a:chOff x="6842665" y="3811905"/>
            <a:chExt cx="164211" cy="381952"/>
          </a:xfrm>
        </p:grpSpPr>
        <p:sp>
          <p:nvSpPr>
            <p:cNvPr id="232" name="AutoShape 232"/>
            <p:cNvSpPr/>
            <p:nvPr/>
          </p:nvSpPr>
          <p:spPr>
            <a:xfrm rot="21437230" flipH="1">
              <a:off x="6937820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3" name="AutoShape 233"/>
            <p:cNvSpPr/>
            <p:nvPr/>
          </p:nvSpPr>
          <p:spPr>
            <a:xfrm rot="162769">
              <a:off x="6842665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4" name="Group 234"/>
          <p:cNvGrpSpPr/>
          <p:nvPr/>
        </p:nvGrpSpPr>
        <p:grpSpPr>
          <a:xfrm>
            <a:off x="7270909" y="3451003"/>
            <a:ext cx="236315" cy="430816"/>
            <a:chOff x="7270909" y="3451003"/>
            <a:chExt cx="236315" cy="430816"/>
          </a:xfrm>
        </p:grpSpPr>
        <p:sp>
          <p:nvSpPr>
            <p:cNvPr id="235" name="AutoShape 235"/>
            <p:cNvSpPr/>
            <p:nvPr/>
          </p:nvSpPr>
          <p:spPr>
            <a:xfrm>
              <a:off x="7314629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6" name="AutoShape 236"/>
            <p:cNvSpPr/>
            <p:nvPr/>
          </p:nvSpPr>
          <p:spPr>
            <a:xfrm rot="457219">
              <a:off x="7270909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7" name="AutoShape 237"/>
            <p:cNvSpPr/>
            <p:nvPr/>
          </p:nvSpPr>
          <p:spPr>
            <a:xfrm rot="21142780" flipH="1">
              <a:off x="7463885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8" name="Freeform 238"/>
            <p:cNvSpPr/>
            <p:nvPr/>
          </p:nvSpPr>
          <p:spPr>
            <a:xfrm>
              <a:off x="7281672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9" name="Group 239"/>
          <p:cNvGrpSpPr/>
          <p:nvPr/>
        </p:nvGrpSpPr>
        <p:grpSpPr>
          <a:xfrm>
            <a:off x="7305866" y="3811905"/>
            <a:ext cx="164210" cy="381952"/>
            <a:chOff x="7305866" y="3811905"/>
            <a:chExt cx="164210" cy="381952"/>
          </a:xfrm>
        </p:grpSpPr>
        <p:sp>
          <p:nvSpPr>
            <p:cNvPr id="240" name="AutoShape 240"/>
            <p:cNvSpPr/>
            <p:nvPr/>
          </p:nvSpPr>
          <p:spPr>
            <a:xfrm rot="21437230" flipH="1">
              <a:off x="7401020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1" name="AutoShape 241"/>
            <p:cNvSpPr/>
            <p:nvPr/>
          </p:nvSpPr>
          <p:spPr>
            <a:xfrm rot="162769">
              <a:off x="7305866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42" name="Group 242"/>
          <p:cNvGrpSpPr/>
          <p:nvPr/>
        </p:nvGrpSpPr>
        <p:grpSpPr>
          <a:xfrm>
            <a:off x="7734109" y="3451003"/>
            <a:ext cx="236316" cy="430816"/>
            <a:chOff x="7734109" y="3451003"/>
            <a:chExt cx="236316" cy="430816"/>
          </a:xfrm>
        </p:grpSpPr>
        <p:sp>
          <p:nvSpPr>
            <p:cNvPr id="243" name="AutoShape 243"/>
            <p:cNvSpPr/>
            <p:nvPr/>
          </p:nvSpPr>
          <p:spPr>
            <a:xfrm>
              <a:off x="7777829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4" name="AutoShape 244"/>
            <p:cNvSpPr/>
            <p:nvPr/>
          </p:nvSpPr>
          <p:spPr>
            <a:xfrm rot="457219">
              <a:off x="7734109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5" name="AutoShape 245"/>
            <p:cNvSpPr/>
            <p:nvPr/>
          </p:nvSpPr>
          <p:spPr>
            <a:xfrm rot="21142780" flipH="1">
              <a:off x="7927086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6" name="Freeform 246"/>
            <p:cNvSpPr/>
            <p:nvPr/>
          </p:nvSpPr>
          <p:spPr>
            <a:xfrm>
              <a:off x="7744873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47" name="Group 247"/>
          <p:cNvGrpSpPr/>
          <p:nvPr/>
        </p:nvGrpSpPr>
        <p:grpSpPr>
          <a:xfrm>
            <a:off x="7769066" y="3811905"/>
            <a:ext cx="164211" cy="381952"/>
            <a:chOff x="7769066" y="3811905"/>
            <a:chExt cx="164211" cy="381952"/>
          </a:xfrm>
        </p:grpSpPr>
        <p:sp>
          <p:nvSpPr>
            <p:cNvPr id="248" name="AutoShape 248"/>
            <p:cNvSpPr/>
            <p:nvPr/>
          </p:nvSpPr>
          <p:spPr>
            <a:xfrm rot="21437230" flipH="1">
              <a:off x="7864221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9" name="AutoShape 249"/>
            <p:cNvSpPr/>
            <p:nvPr/>
          </p:nvSpPr>
          <p:spPr>
            <a:xfrm rot="162769">
              <a:off x="7769066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50" name="Group 250"/>
          <p:cNvGrpSpPr/>
          <p:nvPr/>
        </p:nvGrpSpPr>
        <p:grpSpPr>
          <a:xfrm>
            <a:off x="8197310" y="3451003"/>
            <a:ext cx="236316" cy="430816"/>
            <a:chOff x="8197310" y="3451003"/>
            <a:chExt cx="236316" cy="430816"/>
          </a:xfrm>
        </p:grpSpPr>
        <p:sp>
          <p:nvSpPr>
            <p:cNvPr id="251" name="AutoShape 251"/>
            <p:cNvSpPr/>
            <p:nvPr/>
          </p:nvSpPr>
          <p:spPr>
            <a:xfrm>
              <a:off x="8241030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2" name="AutoShape 252"/>
            <p:cNvSpPr/>
            <p:nvPr/>
          </p:nvSpPr>
          <p:spPr>
            <a:xfrm rot="457219">
              <a:off x="8197310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3" name="AutoShape 253"/>
            <p:cNvSpPr/>
            <p:nvPr/>
          </p:nvSpPr>
          <p:spPr>
            <a:xfrm rot="21142780" flipH="1">
              <a:off x="8390287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4" name="Freeform 254"/>
            <p:cNvSpPr/>
            <p:nvPr/>
          </p:nvSpPr>
          <p:spPr>
            <a:xfrm>
              <a:off x="8208073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55" name="Group 255"/>
          <p:cNvGrpSpPr/>
          <p:nvPr/>
        </p:nvGrpSpPr>
        <p:grpSpPr>
          <a:xfrm>
            <a:off x="8232267" y="3811905"/>
            <a:ext cx="164211" cy="381952"/>
            <a:chOff x="8232267" y="3811905"/>
            <a:chExt cx="164211" cy="381952"/>
          </a:xfrm>
        </p:grpSpPr>
        <p:sp>
          <p:nvSpPr>
            <p:cNvPr id="256" name="AutoShape 256"/>
            <p:cNvSpPr/>
            <p:nvPr/>
          </p:nvSpPr>
          <p:spPr>
            <a:xfrm rot="21437230" flipH="1">
              <a:off x="8327422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7" name="AutoShape 257"/>
            <p:cNvSpPr/>
            <p:nvPr/>
          </p:nvSpPr>
          <p:spPr>
            <a:xfrm rot="162769">
              <a:off x="8232267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58" name="Group 258"/>
          <p:cNvGrpSpPr/>
          <p:nvPr/>
        </p:nvGrpSpPr>
        <p:grpSpPr>
          <a:xfrm>
            <a:off x="8660511" y="3451003"/>
            <a:ext cx="236316" cy="430816"/>
            <a:chOff x="8660511" y="3451003"/>
            <a:chExt cx="236316" cy="430816"/>
          </a:xfrm>
        </p:grpSpPr>
        <p:sp>
          <p:nvSpPr>
            <p:cNvPr id="259" name="AutoShape 259"/>
            <p:cNvSpPr/>
            <p:nvPr/>
          </p:nvSpPr>
          <p:spPr>
            <a:xfrm>
              <a:off x="8704231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0" name="AutoShape 260"/>
            <p:cNvSpPr/>
            <p:nvPr/>
          </p:nvSpPr>
          <p:spPr>
            <a:xfrm rot="457219">
              <a:off x="8660511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1" name="AutoShape 261"/>
            <p:cNvSpPr/>
            <p:nvPr/>
          </p:nvSpPr>
          <p:spPr>
            <a:xfrm rot="21142780" flipH="1">
              <a:off x="8853488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2" name="Freeform 262"/>
            <p:cNvSpPr/>
            <p:nvPr/>
          </p:nvSpPr>
          <p:spPr>
            <a:xfrm>
              <a:off x="8671274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3" name="Group 263"/>
          <p:cNvGrpSpPr/>
          <p:nvPr/>
        </p:nvGrpSpPr>
        <p:grpSpPr>
          <a:xfrm>
            <a:off x="8695467" y="3811905"/>
            <a:ext cx="164212" cy="381952"/>
            <a:chOff x="8695467" y="3811905"/>
            <a:chExt cx="164212" cy="381952"/>
          </a:xfrm>
        </p:grpSpPr>
        <p:sp>
          <p:nvSpPr>
            <p:cNvPr id="264" name="AutoShape 264"/>
            <p:cNvSpPr/>
            <p:nvPr/>
          </p:nvSpPr>
          <p:spPr>
            <a:xfrm rot="21437230" flipH="1">
              <a:off x="8790623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5" name="AutoShape 265"/>
            <p:cNvSpPr/>
            <p:nvPr/>
          </p:nvSpPr>
          <p:spPr>
            <a:xfrm rot="162769">
              <a:off x="8695467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6" name="Group 266"/>
          <p:cNvGrpSpPr/>
          <p:nvPr/>
        </p:nvGrpSpPr>
        <p:grpSpPr>
          <a:xfrm>
            <a:off x="9123712" y="3451003"/>
            <a:ext cx="236315" cy="430816"/>
            <a:chOff x="9123712" y="3451003"/>
            <a:chExt cx="236315" cy="430816"/>
          </a:xfrm>
        </p:grpSpPr>
        <p:sp>
          <p:nvSpPr>
            <p:cNvPr id="267" name="AutoShape 267"/>
            <p:cNvSpPr/>
            <p:nvPr/>
          </p:nvSpPr>
          <p:spPr>
            <a:xfrm>
              <a:off x="9167432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8" name="AutoShape 268"/>
            <p:cNvSpPr/>
            <p:nvPr/>
          </p:nvSpPr>
          <p:spPr>
            <a:xfrm rot="457219">
              <a:off x="9123712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9" name="AutoShape 269"/>
            <p:cNvSpPr/>
            <p:nvPr/>
          </p:nvSpPr>
          <p:spPr>
            <a:xfrm rot="21142780" flipH="1">
              <a:off x="9316688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0" name="Freeform 270"/>
            <p:cNvSpPr/>
            <p:nvPr/>
          </p:nvSpPr>
          <p:spPr>
            <a:xfrm>
              <a:off x="9134475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71" name="Group 271"/>
          <p:cNvGrpSpPr/>
          <p:nvPr/>
        </p:nvGrpSpPr>
        <p:grpSpPr>
          <a:xfrm>
            <a:off x="9158668" y="3811905"/>
            <a:ext cx="164212" cy="381952"/>
            <a:chOff x="9158668" y="3811905"/>
            <a:chExt cx="164212" cy="381952"/>
          </a:xfrm>
        </p:grpSpPr>
        <p:sp>
          <p:nvSpPr>
            <p:cNvPr id="272" name="AutoShape 272"/>
            <p:cNvSpPr/>
            <p:nvPr/>
          </p:nvSpPr>
          <p:spPr>
            <a:xfrm rot="21437230" flipH="1">
              <a:off x="9253824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3" name="AutoShape 273"/>
            <p:cNvSpPr/>
            <p:nvPr/>
          </p:nvSpPr>
          <p:spPr>
            <a:xfrm rot="162769">
              <a:off x="9158668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74" name="Group 274"/>
          <p:cNvGrpSpPr/>
          <p:nvPr/>
        </p:nvGrpSpPr>
        <p:grpSpPr>
          <a:xfrm>
            <a:off x="9586913" y="3451003"/>
            <a:ext cx="236315" cy="430816"/>
            <a:chOff x="9586913" y="3451003"/>
            <a:chExt cx="236315" cy="430816"/>
          </a:xfrm>
        </p:grpSpPr>
        <p:sp>
          <p:nvSpPr>
            <p:cNvPr id="275" name="AutoShape 275"/>
            <p:cNvSpPr/>
            <p:nvPr/>
          </p:nvSpPr>
          <p:spPr>
            <a:xfrm>
              <a:off x="9630633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6" name="AutoShape 276"/>
            <p:cNvSpPr/>
            <p:nvPr/>
          </p:nvSpPr>
          <p:spPr>
            <a:xfrm rot="457219">
              <a:off x="9586913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7" name="AutoShape 277"/>
            <p:cNvSpPr/>
            <p:nvPr/>
          </p:nvSpPr>
          <p:spPr>
            <a:xfrm rot="21142780" flipH="1">
              <a:off x="9779889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8" name="Freeform 278"/>
            <p:cNvSpPr/>
            <p:nvPr/>
          </p:nvSpPr>
          <p:spPr>
            <a:xfrm>
              <a:off x="9597771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79" name="Group 279"/>
          <p:cNvGrpSpPr/>
          <p:nvPr/>
        </p:nvGrpSpPr>
        <p:grpSpPr>
          <a:xfrm>
            <a:off x="9621869" y="3811905"/>
            <a:ext cx="164211" cy="381952"/>
            <a:chOff x="9621869" y="3811905"/>
            <a:chExt cx="164211" cy="381952"/>
          </a:xfrm>
        </p:grpSpPr>
        <p:sp>
          <p:nvSpPr>
            <p:cNvPr id="280" name="AutoShape 280"/>
            <p:cNvSpPr/>
            <p:nvPr/>
          </p:nvSpPr>
          <p:spPr>
            <a:xfrm rot="21437230" flipH="1">
              <a:off x="9717024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1" name="AutoShape 281"/>
            <p:cNvSpPr/>
            <p:nvPr/>
          </p:nvSpPr>
          <p:spPr>
            <a:xfrm rot="162769">
              <a:off x="9621869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82" name="Group 282"/>
          <p:cNvGrpSpPr/>
          <p:nvPr/>
        </p:nvGrpSpPr>
        <p:grpSpPr>
          <a:xfrm>
            <a:off x="10050113" y="3451003"/>
            <a:ext cx="236316" cy="430816"/>
            <a:chOff x="10050113" y="3451003"/>
            <a:chExt cx="236316" cy="430816"/>
          </a:xfrm>
        </p:grpSpPr>
        <p:sp>
          <p:nvSpPr>
            <p:cNvPr id="283" name="AutoShape 283"/>
            <p:cNvSpPr/>
            <p:nvPr/>
          </p:nvSpPr>
          <p:spPr>
            <a:xfrm>
              <a:off x="10093833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4" name="AutoShape 284"/>
            <p:cNvSpPr/>
            <p:nvPr/>
          </p:nvSpPr>
          <p:spPr>
            <a:xfrm rot="457219">
              <a:off x="10050113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5" name="AutoShape 285"/>
            <p:cNvSpPr/>
            <p:nvPr/>
          </p:nvSpPr>
          <p:spPr>
            <a:xfrm rot="21142780" flipH="1">
              <a:off x="10243090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6" name="Freeform 286"/>
            <p:cNvSpPr/>
            <p:nvPr/>
          </p:nvSpPr>
          <p:spPr>
            <a:xfrm>
              <a:off x="10060972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87" name="Group 287"/>
          <p:cNvGrpSpPr/>
          <p:nvPr/>
        </p:nvGrpSpPr>
        <p:grpSpPr>
          <a:xfrm>
            <a:off x="10085070" y="3811905"/>
            <a:ext cx="164211" cy="381952"/>
            <a:chOff x="10085070" y="3811905"/>
            <a:chExt cx="164211" cy="381952"/>
          </a:xfrm>
        </p:grpSpPr>
        <p:sp>
          <p:nvSpPr>
            <p:cNvPr id="288" name="AutoShape 288"/>
            <p:cNvSpPr/>
            <p:nvPr/>
          </p:nvSpPr>
          <p:spPr>
            <a:xfrm rot="21437230" flipH="1">
              <a:off x="10180225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9" name="AutoShape 289"/>
            <p:cNvSpPr/>
            <p:nvPr/>
          </p:nvSpPr>
          <p:spPr>
            <a:xfrm rot="162769">
              <a:off x="10085070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90" name="Group 290"/>
          <p:cNvGrpSpPr/>
          <p:nvPr/>
        </p:nvGrpSpPr>
        <p:grpSpPr>
          <a:xfrm>
            <a:off x="10513409" y="3451003"/>
            <a:ext cx="236221" cy="430816"/>
            <a:chOff x="10513409" y="3451003"/>
            <a:chExt cx="236221" cy="430816"/>
          </a:xfrm>
        </p:grpSpPr>
        <p:sp>
          <p:nvSpPr>
            <p:cNvPr id="291" name="AutoShape 291"/>
            <p:cNvSpPr/>
            <p:nvPr/>
          </p:nvSpPr>
          <p:spPr>
            <a:xfrm>
              <a:off x="10557034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2" name="AutoShape 292"/>
            <p:cNvSpPr/>
            <p:nvPr/>
          </p:nvSpPr>
          <p:spPr>
            <a:xfrm rot="457219">
              <a:off x="10513409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3" name="AutoShape 293"/>
            <p:cNvSpPr/>
            <p:nvPr/>
          </p:nvSpPr>
          <p:spPr>
            <a:xfrm rot="21142780" flipH="1">
              <a:off x="10706291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4" name="Freeform 294"/>
            <p:cNvSpPr/>
            <p:nvPr/>
          </p:nvSpPr>
          <p:spPr>
            <a:xfrm>
              <a:off x="10524173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95" name="Group 295"/>
          <p:cNvGrpSpPr/>
          <p:nvPr/>
        </p:nvGrpSpPr>
        <p:grpSpPr>
          <a:xfrm>
            <a:off x="10548271" y="3811905"/>
            <a:ext cx="164211" cy="381952"/>
            <a:chOff x="10548271" y="3811905"/>
            <a:chExt cx="164211" cy="381952"/>
          </a:xfrm>
        </p:grpSpPr>
        <p:sp>
          <p:nvSpPr>
            <p:cNvPr id="296" name="AutoShape 296"/>
            <p:cNvSpPr/>
            <p:nvPr/>
          </p:nvSpPr>
          <p:spPr>
            <a:xfrm rot="21437230" flipH="1">
              <a:off x="10643426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7" name="AutoShape 297"/>
            <p:cNvSpPr/>
            <p:nvPr/>
          </p:nvSpPr>
          <p:spPr>
            <a:xfrm rot="162769">
              <a:off x="10548271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98" name="Group 298"/>
          <p:cNvGrpSpPr/>
          <p:nvPr/>
        </p:nvGrpSpPr>
        <p:grpSpPr>
          <a:xfrm>
            <a:off x="10976610" y="3451003"/>
            <a:ext cx="236220" cy="430816"/>
            <a:chOff x="10976610" y="3451003"/>
            <a:chExt cx="236220" cy="430816"/>
          </a:xfrm>
        </p:grpSpPr>
        <p:sp>
          <p:nvSpPr>
            <p:cNvPr id="299" name="AutoShape 299"/>
            <p:cNvSpPr/>
            <p:nvPr/>
          </p:nvSpPr>
          <p:spPr>
            <a:xfrm>
              <a:off x="11020234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0" name="AutoShape 300"/>
            <p:cNvSpPr/>
            <p:nvPr/>
          </p:nvSpPr>
          <p:spPr>
            <a:xfrm rot="457219">
              <a:off x="10976610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1" name="AutoShape 301"/>
            <p:cNvSpPr/>
            <p:nvPr/>
          </p:nvSpPr>
          <p:spPr>
            <a:xfrm rot="21142780" flipH="1">
              <a:off x="11169491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2" name="Freeform 302"/>
            <p:cNvSpPr/>
            <p:nvPr/>
          </p:nvSpPr>
          <p:spPr>
            <a:xfrm>
              <a:off x="10987374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03" name="Group 303"/>
          <p:cNvGrpSpPr/>
          <p:nvPr/>
        </p:nvGrpSpPr>
        <p:grpSpPr>
          <a:xfrm>
            <a:off x="11011472" y="3811905"/>
            <a:ext cx="164211" cy="381952"/>
            <a:chOff x="11011472" y="3811905"/>
            <a:chExt cx="164211" cy="381952"/>
          </a:xfrm>
        </p:grpSpPr>
        <p:sp>
          <p:nvSpPr>
            <p:cNvPr id="304" name="AutoShape 304"/>
            <p:cNvSpPr/>
            <p:nvPr/>
          </p:nvSpPr>
          <p:spPr>
            <a:xfrm rot="21437230" flipH="1">
              <a:off x="11106627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5" name="AutoShape 305"/>
            <p:cNvSpPr/>
            <p:nvPr/>
          </p:nvSpPr>
          <p:spPr>
            <a:xfrm rot="162769">
              <a:off x="11011472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06" name="Group 306"/>
          <p:cNvGrpSpPr/>
          <p:nvPr/>
        </p:nvGrpSpPr>
        <p:grpSpPr>
          <a:xfrm>
            <a:off x="6807708" y="4424744"/>
            <a:ext cx="236315" cy="430911"/>
            <a:chOff x="6807708" y="4424744"/>
            <a:chExt cx="236315" cy="430911"/>
          </a:xfrm>
        </p:grpSpPr>
        <p:sp>
          <p:nvSpPr>
            <p:cNvPr id="307" name="AutoShape 307"/>
            <p:cNvSpPr/>
            <p:nvPr/>
          </p:nvSpPr>
          <p:spPr>
            <a:xfrm>
              <a:off x="6851428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8" name="AutoShape 308"/>
            <p:cNvSpPr/>
            <p:nvPr/>
          </p:nvSpPr>
          <p:spPr>
            <a:xfrm rot="457219">
              <a:off x="6807708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9" name="AutoShape 309"/>
            <p:cNvSpPr/>
            <p:nvPr/>
          </p:nvSpPr>
          <p:spPr>
            <a:xfrm rot="21142780" flipH="1">
              <a:off x="7000684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0" name="Freeform 310"/>
            <p:cNvSpPr/>
            <p:nvPr/>
          </p:nvSpPr>
          <p:spPr>
            <a:xfrm>
              <a:off x="6818471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11" name="Group 311"/>
          <p:cNvGrpSpPr/>
          <p:nvPr/>
        </p:nvGrpSpPr>
        <p:grpSpPr>
          <a:xfrm>
            <a:off x="6842665" y="4785646"/>
            <a:ext cx="164211" cy="381952"/>
            <a:chOff x="6842665" y="4785646"/>
            <a:chExt cx="164211" cy="381952"/>
          </a:xfrm>
        </p:grpSpPr>
        <p:sp>
          <p:nvSpPr>
            <p:cNvPr id="312" name="AutoShape 312"/>
            <p:cNvSpPr/>
            <p:nvPr/>
          </p:nvSpPr>
          <p:spPr>
            <a:xfrm rot="21437230" flipH="1">
              <a:off x="6937820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3" name="AutoShape 313"/>
            <p:cNvSpPr/>
            <p:nvPr/>
          </p:nvSpPr>
          <p:spPr>
            <a:xfrm rot="162769">
              <a:off x="6842665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14" name="Group 314"/>
          <p:cNvGrpSpPr/>
          <p:nvPr/>
        </p:nvGrpSpPr>
        <p:grpSpPr>
          <a:xfrm>
            <a:off x="7270909" y="4424744"/>
            <a:ext cx="236315" cy="430911"/>
            <a:chOff x="7270909" y="4424744"/>
            <a:chExt cx="236315" cy="430911"/>
          </a:xfrm>
        </p:grpSpPr>
        <p:sp>
          <p:nvSpPr>
            <p:cNvPr id="315" name="AutoShape 315"/>
            <p:cNvSpPr/>
            <p:nvPr/>
          </p:nvSpPr>
          <p:spPr>
            <a:xfrm>
              <a:off x="7314629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6" name="AutoShape 316"/>
            <p:cNvSpPr/>
            <p:nvPr/>
          </p:nvSpPr>
          <p:spPr>
            <a:xfrm rot="457219">
              <a:off x="7270909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7" name="AutoShape 317"/>
            <p:cNvSpPr/>
            <p:nvPr/>
          </p:nvSpPr>
          <p:spPr>
            <a:xfrm rot="21142780" flipH="1">
              <a:off x="7463885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8" name="Freeform 318"/>
            <p:cNvSpPr/>
            <p:nvPr/>
          </p:nvSpPr>
          <p:spPr>
            <a:xfrm>
              <a:off x="7281672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19" name="Group 319"/>
          <p:cNvGrpSpPr/>
          <p:nvPr/>
        </p:nvGrpSpPr>
        <p:grpSpPr>
          <a:xfrm>
            <a:off x="7305866" y="4785646"/>
            <a:ext cx="164210" cy="381952"/>
            <a:chOff x="7305866" y="4785646"/>
            <a:chExt cx="164210" cy="381952"/>
          </a:xfrm>
        </p:grpSpPr>
        <p:sp>
          <p:nvSpPr>
            <p:cNvPr id="320" name="AutoShape 320"/>
            <p:cNvSpPr/>
            <p:nvPr/>
          </p:nvSpPr>
          <p:spPr>
            <a:xfrm rot="21437230" flipH="1">
              <a:off x="7401020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1" name="AutoShape 321"/>
            <p:cNvSpPr/>
            <p:nvPr/>
          </p:nvSpPr>
          <p:spPr>
            <a:xfrm rot="162769">
              <a:off x="7305866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22" name="Group 322"/>
          <p:cNvGrpSpPr/>
          <p:nvPr/>
        </p:nvGrpSpPr>
        <p:grpSpPr>
          <a:xfrm>
            <a:off x="7734109" y="4424744"/>
            <a:ext cx="236316" cy="430911"/>
            <a:chOff x="7734109" y="4424744"/>
            <a:chExt cx="236316" cy="430911"/>
          </a:xfrm>
        </p:grpSpPr>
        <p:sp>
          <p:nvSpPr>
            <p:cNvPr id="323" name="AutoShape 323"/>
            <p:cNvSpPr/>
            <p:nvPr/>
          </p:nvSpPr>
          <p:spPr>
            <a:xfrm>
              <a:off x="7777829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4" name="AutoShape 324"/>
            <p:cNvSpPr/>
            <p:nvPr/>
          </p:nvSpPr>
          <p:spPr>
            <a:xfrm rot="457219">
              <a:off x="7734109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5" name="AutoShape 325"/>
            <p:cNvSpPr/>
            <p:nvPr/>
          </p:nvSpPr>
          <p:spPr>
            <a:xfrm rot="21142780" flipH="1">
              <a:off x="7927086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6" name="Freeform 326"/>
            <p:cNvSpPr/>
            <p:nvPr/>
          </p:nvSpPr>
          <p:spPr>
            <a:xfrm>
              <a:off x="7744873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27" name="Group 327"/>
          <p:cNvGrpSpPr/>
          <p:nvPr/>
        </p:nvGrpSpPr>
        <p:grpSpPr>
          <a:xfrm>
            <a:off x="7769066" y="4785646"/>
            <a:ext cx="164211" cy="381952"/>
            <a:chOff x="7769066" y="4785646"/>
            <a:chExt cx="164211" cy="381952"/>
          </a:xfrm>
        </p:grpSpPr>
        <p:sp>
          <p:nvSpPr>
            <p:cNvPr id="328" name="AutoShape 328"/>
            <p:cNvSpPr/>
            <p:nvPr/>
          </p:nvSpPr>
          <p:spPr>
            <a:xfrm rot="21437230" flipH="1">
              <a:off x="7864221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9" name="AutoShape 329"/>
            <p:cNvSpPr/>
            <p:nvPr/>
          </p:nvSpPr>
          <p:spPr>
            <a:xfrm rot="162769">
              <a:off x="7769066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30" name="Group 330"/>
          <p:cNvGrpSpPr/>
          <p:nvPr/>
        </p:nvGrpSpPr>
        <p:grpSpPr>
          <a:xfrm>
            <a:off x="8197310" y="4424744"/>
            <a:ext cx="236316" cy="430911"/>
            <a:chOff x="8197310" y="4424744"/>
            <a:chExt cx="236316" cy="430911"/>
          </a:xfrm>
        </p:grpSpPr>
        <p:sp>
          <p:nvSpPr>
            <p:cNvPr id="331" name="AutoShape 331"/>
            <p:cNvSpPr/>
            <p:nvPr/>
          </p:nvSpPr>
          <p:spPr>
            <a:xfrm>
              <a:off x="8241030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2" name="AutoShape 332"/>
            <p:cNvSpPr/>
            <p:nvPr/>
          </p:nvSpPr>
          <p:spPr>
            <a:xfrm rot="457219">
              <a:off x="8197310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3" name="AutoShape 333"/>
            <p:cNvSpPr/>
            <p:nvPr/>
          </p:nvSpPr>
          <p:spPr>
            <a:xfrm rot="21142780" flipH="1">
              <a:off x="8390287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4" name="Freeform 334"/>
            <p:cNvSpPr/>
            <p:nvPr/>
          </p:nvSpPr>
          <p:spPr>
            <a:xfrm>
              <a:off x="8208073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35" name="Group 335"/>
          <p:cNvGrpSpPr/>
          <p:nvPr/>
        </p:nvGrpSpPr>
        <p:grpSpPr>
          <a:xfrm>
            <a:off x="8232267" y="4785646"/>
            <a:ext cx="164211" cy="381952"/>
            <a:chOff x="8232267" y="4785646"/>
            <a:chExt cx="164211" cy="381952"/>
          </a:xfrm>
        </p:grpSpPr>
        <p:sp>
          <p:nvSpPr>
            <p:cNvPr id="336" name="AutoShape 336"/>
            <p:cNvSpPr/>
            <p:nvPr/>
          </p:nvSpPr>
          <p:spPr>
            <a:xfrm rot="21437230" flipH="1">
              <a:off x="8327422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7" name="AutoShape 337"/>
            <p:cNvSpPr/>
            <p:nvPr/>
          </p:nvSpPr>
          <p:spPr>
            <a:xfrm rot="162769">
              <a:off x="8232267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38" name="Group 338"/>
          <p:cNvGrpSpPr/>
          <p:nvPr/>
        </p:nvGrpSpPr>
        <p:grpSpPr>
          <a:xfrm>
            <a:off x="8660511" y="4424744"/>
            <a:ext cx="236316" cy="430911"/>
            <a:chOff x="8660511" y="4424744"/>
            <a:chExt cx="236316" cy="430911"/>
          </a:xfrm>
        </p:grpSpPr>
        <p:sp>
          <p:nvSpPr>
            <p:cNvPr id="339" name="AutoShape 339"/>
            <p:cNvSpPr/>
            <p:nvPr/>
          </p:nvSpPr>
          <p:spPr>
            <a:xfrm>
              <a:off x="8704231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0" name="AutoShape 340"/>
            <p:cNvSpPr/>
            <p:nvPr/>
          </p:nvSpPr>
          <p:spPr>
            <a:xfrm rot="457219">
              <a:off x="8660511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1" name="AutoShape 341"/>
            <p:cNvSpPr/>
            <p:nvPr/>
          </p:nvSpPr>
          <p:spPr>
            <a:xfrm rot="21142780" flipH="1">
              <a:off x="8853488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2" name="Freeform 342"/>
            <p:cNvSpPr/>
            <p:nvPr/>
          </p:nvSpPr>
          <p:spPr>
            <a:xfrm>
              <a:off x="8671274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43" name="Group 343"/>
          <p:cNvGrpSpPr/>
          <p:nvPr/>
        </p:nvGrpSpPr>
        <p:grpSpPr>
          <a:xfrm>
            <a:off x="8695467" y="4785646"/>
            <a:ext cx="164212" cy="381952"/>
            <a:chOff x="8695467" y="4785646"/>
            <a:chExt cx="164212" cy="381952"/>
          </a:xfrm>
        </p:grpSpPr>
        <p:sp>
          <p:nvSpPr>
            <p:cNvPr id="344" name="AutoShape 344"/>
            <p:cNvSpPr/>
            <p:nvPr/>
          </p:nvSpPr>
          <p:spPr>
            <a:xfrm rot="21437230" flipH="1">
              <a:off x="8790623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5" name="AutoShape 345"/>
            <p:cNvSpPr/>
            <p:nvPr/>
          </p:nvSpPr>
          <p:spPr>
            <a:xfrm rot="162769">
              <a:off x="8695467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46" name="Group 346"/>
          <p:cNvGrpSpPr/>
          <p:nvPr/>
        </p:nvGrpSpPr>
        <p:grpSpPr>
          <a:xfrm>
            <a:off x="9123712" y="4424744"/>
            <a:ext cx="236315" cy="430911"/>
            <a:chOff x="9123712" y="4424744"/>
            <a:chExt cx="236315" cy="430911"/>
          </a:xfrm>
        </p:grpSpPr>
        <p:sp>
          <p:nvSpPr>
            <p:cNvPr id="347" name="AutoShape 347"/>
            <p:cNvSpPr/>
            <p:nvPr/>
          </p:nvSpPr>
          <p:spPr>
            <a:xfrm>
              <a:off x="9167432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8" name="AutoShape 348"/>
            <p:cNvSpPr/>
            <p:nvPr/>
          </p:nvSpPr>
          <p:spPr>
            <a:xfrm rot="457219">
              <a:off x="9123712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9" name="AutoShape 349"/>
            <p:cNvSpPr/>
            <p:nvPr/>
          </p:nvSpPr>
          <p:spPr>
            <a:xfrm rot="21142780" flipH="1">
              <a:off x="9316688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0" name="Freeform 350"/>
            <p:cNvSpPr/>
            <p:nvPr/>
          </p:nvSpPr>
          <p:spPr>
            <a:xfrm>
              <a:off x="9134475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51" name="Group 351"/>
          <p:cNvGrpSpPr/>
          <p:nvPr/>
        </p:nvGrpSpPr>
        <p:grpSpPr>
          <a:xfrm>
            <a:off x="9158668" y="4785646"/>
            <a:ext cx="164212" cy="381952"/>
            <a:chOff x="9158668" y="4785646"/>
            <a:chExt cx="164212" cy="381952"/>
          </a:xfrm>
        </p:grpSpPr>
        <p:sp>
          <p:nvSpPr>
            <p:cNvPr id="352" name="AutoShape 352"/>
            <p:cNvSpPr/>
            <p:nvPr/>
          </p:nvSpPr>
          <p:spPr>
            <a:xfrm rot="21437230" flipH="1">
              <a:off x="9253824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3" name="AutoShape 353"/>
            <p:cNvSpPr/>
            <p:nvPr/>
          </p:nvSpPr>
          <p:spPr>
            <a:xfrm rot="162769">
              <a:off x="9158668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54" name="Group 354"/>
          <p:cNvGrpSpPr/>
          <p:nvPr/>
        </p:nvGrpSpPr>
        <p:grpSpPr>
          <a:xfrm>
            <a:off x="9586913" y="4424744"/>
            <a:ext cx="236315" cy="430911"/>
            <a:chOff x="9586913" y="4424744"/>
            <a:chExt cx="236315" cy="430911"/>
          </a:xfrm>
        </p:grpSpPr>
        <p:sp>
          <p:nvSpPr>
            <p:cNvPr id="355" name="AutoShape 355"/>
            <p:cNvSpPr/>
            <p:nvPr/>
          </p:nvSpPr>
          <p:spPr>
            <a:xfrm>
              <a:off x="9630633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6" name="AutoShape 356"/>
            <p:cNvSpPr/>
            <p:nvPr/>
          </p:nvSpPr>
          <p:spPr>
            <a:xfrm rot="457219">
              <a:off x="9586913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7" name="AutoShape 357"/>
            <p:cNvSpPr/>
            <p:nvPr/>
          </p:nvSpPr>
          <p:spPr>
            <a:xfrm rot="21142780" flipH="1">
              <a:off x="9779889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8" name="Freeform 358"/>
            <p:cNvSpPr/>
            <p:nvPr/>
          </p:nvSpPr>
          <p:spPr>
            <a:xfrm>
              <a:off x="9597771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59" name="Group 359"/>
          <p:cNvGrpSpPr/>
          <p:nvPr/>
        </p:nvGrpSpPr>
        <p:grpSpPr>
          <a:xfrm>
            <a:off x="9621869" y="4785646"/>
            <a:ext cx="164211" cy="381952"/>
            <a:chOff x="9621869" y="4785646"/>
            <a:chExt cx="164211" cy="381952"/>
          </a:xfrm>
        </p:grpSpPr>
        <p:sp>
          <p:nvSpPr>
            <p:cNvPr id="360" name="AutoShape 360"/>
            <p:cNvSpPr/>
            <p:nvPr/>
          </p:nvSpPr>
          <p:spPr>
            <a:xfrm rot="21437230" flipH="1">
              <a:off x="9717024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1" name="AutoShape 361"/>
            <p:cNvSpPr/>
            <p:nvPr/>
          </p:nvSpPr>
          <p:spPr>
            <a:xfrm rot="162769">
              <a:off x="9621869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62" name="Group 362"/>
          <p:cNvGrpSpPr/>
          <p:nvPr/>
        </p:nvGrpSpPr>
        <p:grpSpPr>
          <a:xfrm>
            <a:off x="10050113" y="4424744"/>
            <a:ext cx="236316" cy="430911"/>
            <a:chOff x="10050113" y="4424744"/>
            <a:chExt cx="236316" cy="430911"/>
          </a:xfrm>
        </p:grpSpPr>
        <p:sp>
          <p:nvSpPr>
            <p:cNvPr id="363" name="AutoShape 363"/>
            <p:cNvSpPr/>
            <p:nvPr/>
          </p:nvSpPr>
          <p:spPr>
            <a:xfrm>
              <a:off x="10093833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4" name="AutoShape 364"/>
            <p:cNvSpPr/>
            <p:nvPr/>
          </p:nvSpPr>
          <p:spPr>
            <a:xfrm rot="457219">
              <a:off x="10050113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5" name="AutoShape 365"/>
            <p:cNvSpPr/>
            <p:nvPr/>
          </p:nvSpPr>
          <p:spPr>
            <a:xfrm rot="21142780" flipH="1">
              <a:off x="10243090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6" name="Freeform 366"/>
            <p:cNvSpPr/>
            <p:nvPr/>
          </p:nvSpPr>
          <p:spPr>
            <a:xfrm>
              <a:off x="10060972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67" name="Group 367"/>
          <p:cNvGrpSpPr/>
          <p:nvPr/>
        </p:nvGrpSpPr>
        <p:grpSpPr>
          <a:xfrm>
            <a:off x="10085070" y="4785646"/>
            <a:ext cx="164211" cy="381952"/>
            <a:chOff x="10085070" y="4785646"/>
            <a:chExt cx="164211" cy="381952"/>
          </a:xfrm>
        </p:grpSpPr>
        <p:sp>
          <p:nvSpPr>
            <p:cNvPr id="368" name="AutoShape 368"/>
            <p:cNvSpPr/>
            <p:nvPr/>
          </p:nvSpPr>
          <p:spPr>
            <a:xfrm rot="21437230" flipH="1">
              <a:off x="10180225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9" name="AutoShape 369"/>
            <p:cNvSpPr/>
            <p:nvPr/>
          </p:nvSpPr>
          <p:spPr>
            <a:xfrm rot="162769">
              <a:off x="10085070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70" name="Group 370"/>
          <p:cNvGrpSpPr/>
          <p:nvPr/>
        </p:nvGrpSpPr>
        <p:grpSpPr>
          <a:xfrm>
            <a:off x="10513409" y="4424744"/>
            <a:ext cx="236221" cy="430911"/>
            <a:chOff x="10513409" y="4424744"/>
            <a:chExt cx="236221" cy="430911"/>
          </a:xfrm>
        </p:grpSpPr>
        <p:sp>
          <p:nvSpPr>
            <p:cNvPr id="371" name="AutoShape 371"/>
            <p:cNvSpPr/>
            <p:nvPr/>
          </p:nvSpPr>
          <p:spPr>
            <a:xfrm>
              <a:off x="10557034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2" name="AutoShape 372"/>
            <p:cNvSpPr/>
            <p:nvPr/>
          </p:nvSpPr>
          <p:spPr>
            <a:xfrm rot="457219">
              <a:off x="10513409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3" name="AutoShape 373"/>
            <p:cNvSpPr/>
            <p:nvPr/>
          </p:nvSpPr>
          <p:spPr>
            <a:xfrm rot="21142780" flipH="1">
              <a:off x="10706291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4" name="Freeform 374"/>
            <p:cNvSpPr/>
            <p:nvPr/>
          </p:nvSpPr>
          <p:spPr>
            <a:xfrm>
              <a:off x="10524173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75" name="Group 375"/>
          <p:cNvGrpSpPr/>
          <p:nvPr/>
        </p:nvGrpSpPr>
        <p:grpSpPr>
          <a:xfrm>
            <a:off x="10548271" y="4785646"/>
            <a:ext cx="164211" cy="381952"/>
            <a:chOff x="10548271" y="4785646"/>
            <a:chExt cx="164211" cy="381952"/>
          </a:xfrm>
        </p:grpSpPr>
        <p:sp>
          <p:nvSpPr>
            <p:cNvPr id="376" name="AutoShape 376"/>
            <p:cNvSpPr/>
            <p:nvPr/>
          </p:nvSpPr>
          <p:spPr>
            <a:xfrm rot="21437230" flipH="1">
              <a:off x="10643426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7" name="AutoShape 377"/>
            <p:cNvSpPr/>
            <p:nvPr/>
          </p:nvSpPr>
          <p:spPr>
            <a:xfrm rot="162769">
              <a:off x="10548271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78" name="Group 378"/>
          <p:cNvGrpSpPr/>
          <p:nvPr/>
        </p:nvGrpSpPr>
        <p:grpSpPr>
          <a:xfrm>
            <a:off x="10976610" y="4424744"/>
            <a:ext cx="236220" cy="430911"/>
            <a:chOff x="10976610" y="4424744"/>
            <a:chExt cx="236220" cy="430911"/>
          </a:xfrm>
        </p:grpSpPr>
        <p:sp>
          <p:nvSpPr>
            <p:cNvPr id="379" name="AutoShape 379"/>
            <p:cNvSpPr/>
            <p:nvPr/>
          </p:nvSpPr>
          <p:spPr>
            <a:xfrm>
              <a:off x="11020234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0" name="AutoShape 380"/>
            <p:cNvSpPr/>
            <p:nvPr/>
          </p:nvSpPr>
          <p:spPr>
            <a:xfrm rot="457219">
              <a:off x="10976610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1" name="AutoShape 381"/>
            <p:cNvSpPr/>
            <p:nvPr/>
          </p:nvSpPr>
          <p:spPr>
            <a:xfrm rot="21142780" flipH="1">
              <a:off x="11169491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2" name="Freeform 382"/>
            <p:cNvSpPr/>
            <p:nvPr/>
          </p:nvSpPr>
          <p:spPr>
            <a:xfrm>
              <a:off x="10987374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83" name="Group 383"/>
          <p:cNvGrpSpPr/>
          <p:nvPr/>
        </p:nvGrpSpPr>
        <p:grpSpPr>
          <a:xfrm>
            <a:off x="11011472" y="4785646"/>
            <a:ext cx="164211" cy="381952"/>
            <a:chOff x="11011472" y="4785646"/>
            <a:chExt cx="164211" cy="381952"/>
          </a:xfrm>
        </p:grpSpPr>
        <p:sp>
          <p:nvSpPr>
            <p:cNvPr id="384" name="AutoShape 384"/>
            <p:cNvSpPr/>
            <p:nvPr/>
          </p:nvSpPr>
          <p:spPr>
            <a:xfrm rot="21437230" flipH="1">
              <a:off x="11106627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5" name="AutoShape 385"/>
            <p:cNvSpPr/>
            <p:nvPr/>
          </p:nvSpPr>
          <p:spPr>
            <a:xfrm rot="162769">
              <a:off x="11011472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386" name="AutoShape 386"/>
          <p:cNvSpPr/>
          <p:nvPr/>
        </p:nvSpPr>
        <p:spPr>
          <a:xfrm>
            <a:off x="692334" y="5368319"/>
            <a:ext cx="4775817" cy="9828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ICH Q系列指导原则适用于化学药品、生物技术产品以及中药等各类药品的研发、生产、质量控制和监管等环节。</a:t>
            </a:r>
          </a:p>
        </p:txBody>
      </p:sp>
      <p:sp>
        <p:nvSpPr>
          <p:cNvPr id="387" name="AutoShape 387"/>
          <p:cNvSpPr/>
          <p:nvPr/>
        </p:nvSpPr>
        <p:spPr>
          <a:xfrm>
            <a:off x="6723849" y="5368319"/>
            <a:ext cx="4775817" cy="904863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该指导原则的主要适用对象包括药品研发机构、生产企业、质量控制实验室以及药品监管机构等。这些机构和人员需要遵循ICH Q系列指导原则的要求，确保药品的质量和安全。</a:t>
            </a:r>
          </a:p>
        </p:txBody>
      </p:sp>
      <p:grpSp>
        <p:nvGrpSpPr>
          <p:cNvPr id="388" name="Group 38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89" name="AutoShape 38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0" name="AutoShape 39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1" name="AutoShape 39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2" name="AutoShape 39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3" name="AutoShape 39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4" name="AutoShape 39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5" name="AutoShape 39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6" name="AutoShape 39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7" name="AutoShape 39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8" name="AutoShape 39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9" name="AutoShape 39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0" name="AutoShape 40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1" name="AutoShape 40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2" name="AutoShape 40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3" name="AutoShape 40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4" name="AutoShape 40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5" name="AutoShape 40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6" name="AutoShape 40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7" name="AutoShape 40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8" name="AutoShape 40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9" name="TextBox 40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t>适用范围和对象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06395" y="2969779"/>
            <a:ext cx="6779209" cy="1362191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ICHq基础知识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3563014" y="1906186"/>
            <a:ext cx="5065972" cy="823690"/>
            <a:chOff x="3563014" y="1906186"/>
            <a:chExt cx="5065972" cy="823690"/>
          </a:xfrm>
        </p:grpSpPr>
        <p:sp>
          <p:nvSpPr>
            <p:cNvPr id="4" name="TextBox 4"/>
            <p:cNvSpPr txBox="1"/>
            <p:nvPr/>
          </p:nvSpPr>
          <p:spPr>
            <a:xfrm>
              <a:off x="3563014" y="1906186"/>
              <a:ext cx="5065972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t>02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定义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ICHq（国际协调会议关于质量）是一个国际性的指导原则，旨在确保药品的质量、安全性和有效性。它提供了一套统一的标准和指南，用于药品的研发、生产、质量控制和监管。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原则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ICHq的原则包括科学性、透明度、一致性、可预测性和可行性。这些原则确保了ICHq指南的制定和实施过程严谨、可靠，并能够在全球范围内得到广泛应用和认可。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t>ICHq的定义和原则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3574882" y="1165346"/>
            <a:ext cx="5016408" cy="5733525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161995" y="1165346"/>
            <a:ext cx="4300144" cy="5733525"/>
          </a:xfrm>
          <a:prstGeom prst="parallelogram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5272221" y="1165346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质量风险管理</a:t>
            </a:r>
          </a:p>
        </p:txBody>
      </p:sp>
      <p:sp>
        <p:nvSpPr>
          <p:cNvPr id="5" name="AutoShape 5"/>
          <p:cNvSpPr/>
          <p:nvPr/>
        </p:nvSpPr>
        <p:spPr>
          <a:xfrm>
            <a:off x="3908867" y="1360418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351619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633815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3810637" y="1233134"/>
            <a:ext cx="799698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272221" y="1692114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ICHq强调对药品质量风险的管理，包括风险识别、评估、控制和沟通。通过有效的质量风险管理，可以确保药品在整个生命周期内的质量稳定性和安全性。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832636" y="2904135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药品质量管理体系</a:t>
            </a:r>
          </a:p>
        </p:txBody>
      </p:sp>
      <p:sp>
        <p:nvSpPr>
          <p:cNvPr id="11" name="AutoShape 11"/>
          <p:cNvSpPr/>
          <p:nvPr/>
        </p:nvSpPr>
        <p:spPr>
          <a:xfrm>
            <a:off x="3469283" y="3099207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912035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194231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3249042" y="2971923"/>
            <a:ext cx="1102577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02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832636" y="3430903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ICHq要求建立全面、系统的药品质量管理体系，包括组织架构、职责、程序和资源等方面。该体系应确保药品的研发、生产、质量控制和监管等活动符合相关法规和标准的要求。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4431562" y="4642924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持续改进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68208" y="4837996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510960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2793156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2878500" y="4710712"/>
            <a:ext cx="1115711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03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31562" y="5169692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ICHq鼓励药品生产企业采用持续改进的方法，不断提高药品的质量和生产效率。通过持续改进，企业可以及时发现并解决问题，提高产品质量和客户满意度。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t>ICHq的核心内容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2915" r="12915"/>
          <a:stretch>
            <a:fillRect/>
          </a:stretch>
        </p:blipFill>
        <p:spPr>
          <a:xfrm>
            <a:off x="705128" y="1258733"/>
            <a:ext cx="5140491" cy="5140490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422466" y="1924848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ICHq通过制定国际通用的药品质量标准和指南，促进了不同国家和地区之间药品质量的统一和互认，有利于国际贸易和合作。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422466" y="1539657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统一国际药品质量标准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422466" y="3539953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ICHq强调对药品质量的全面管理和控制，有助于确保药品的质量和安全性，减少药品不良反应和药害事件的发生，保障公众用药安全。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422466" y="319133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提高药品质量和安全性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422466" y="5213997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ICHq鼓励采用新技术、新方法和新标准，推动医药产业的创新和发展。同时，通过与国际接轨，有助于提高我国医药产业的国际竞争力和影响力。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6422466" y="482355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推动医药产业创新和发展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t>ICHq的意义和作用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06395" y="2969779"/>
            <a:ext cx="6779209" cy="1362191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ICHq的实施与监管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3563014" y="1906186"/>
            <a:ext cx="5065972" cy="823690"/>
            <a:chOff x="3563014" y="1906186"/>
            <a:chExt cx="5065972" cy="823690"/>
          </a:xfrm>
        </p:grpSpPr>
        <p:sp>
          <p:nvSpPr>
            <p:cNvPr id="4" name="TextBox 4"/>
            <p:cNvSpPr txBox="1"/>
            <p:nvPr/>
          </p:nvSpPr>
          <p:spPr>
            <a:xfrm>
              <a:off x="3563014" y="1906186"/>
              <a:ext cx="5065972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t>03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883977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监控和评估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8883977" y="4727993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定期评估ICHq的效果，及时调整计划和策略。</a:t>
            </a:r>
          </a:p>
        </p:txBody>
      </p:sp>
      <p:sp>
        <p:nvSpPr>
          <p:cNvPr id="4" name="Freeform 4"/>
          <p:cNvSpPr/>
          <p:nvPr/>
        </p:nvSpPr>
        <p:spPr>
          <a:xfrm>
            <a:off x="90957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1383312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184110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02061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349434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3952140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5131648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5605381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606317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242682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771641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817420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935371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982744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10285243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6755784" y="1326066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实施ICHq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6755784" y="1852616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按照计划进行ICHq活动，包括数据收集、分析和改进。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585608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培训和教育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4585608" y="4753712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确保团队成员了解ICHq的原理、方法和工具。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413234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制定ICHq计划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13234" y="4753712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明确目标、范围、时间表和资源需求。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2488463" y="1338258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组建ICHq团队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2488463" y="1852616"/>
            <a:ext cx="2733675" cy="1390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包括跨部门的成员，具备相关技能和知识。</a:t>
            </a:r>
          </a:p>
        </p:txBody>
      </p:sp>
      <p:cxnSp>
        <p:nvCxnSpPr>
          <p:cNvPr id="27" name="Connector 27"/>
          <p:cNvCxnSpPr/>
          <p:nvPr/>
        </p:nvCxnSpPr>
        <p:spPr>
          <a:xfrm flipH="1" flipV="1">
            <a:off x="1820468" y="2574173"/>
            <a:ext cx="0" cy="970187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28" name="AutoShape 28"/>
          <p:cNvSpPr/>
          <p:nvPr/>
        </p:nvSpPr>
        <p:spPr>
          <a:xfrm>
            <a:off x="1716131" y="3695836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1777091" y="3756797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1449074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>
            <a:off x="1640033" y="2043387"/>
            <a:ext cx="356542" cy="35654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2" name="Connector 32"/>
          <p:cNvCxnSpPr/>
          <p:nvPr/>
        </p:nvCxnSpPr>
        <p:spPr>
          <a:xfrm flipH="1" flipV="1">
            <a:off x="6061516" y="2590940"/>
            <a:ext cx="0" cy="961926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3" name="AutoShape 33"/>
          <p:cNvSpPr/>
          <p:nvPr/>
        </p:nvSpPr>
        <p:spPr>
          <a:xfrm>
            <a:off x="5957179" y="3676027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018139" y="3736987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5" name="Connector 35"/>
          <p:cNvCxnSpPr/>
          <p:nvPr/>
        </p:nvCxnSpPr>
        <p:spPr>
          <a:xfrm flipH="1" flipV="1">
            <a:off x="10265608" y="2571732"/>
            <a:ext cx="0" cy="961926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6" name="AutoShape 36"/>
          <p:cNvSpPr/>
          <p:nvPr/>
        </p:nvSpPr>
        <p:spPr>
          <a:xfrm>
            <a:off x="10161272" y="3681204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10222231" y="3742164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5707718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9" name="Connector 39"/>
          <p:cNvCxnSpPr/>
          <p:nvPr/>
        </p:nvCxnSpPr>
        <p:spPr>
          <a:xfrm flipH="1" flipV="1">
            <a:off x="3943694" y="3835635"/>
            <a:ext cx="0" cy="1284763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40" name="AutoShape 40"/>
          <p:cNvSpPr/>
          <p:nvPr/>
        </p:nvSpPr>
        <p:spPr>
          <a:xfrm>
            <a:off x="3833953" y="3688233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3894913" y="3749193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2" name="Connector 42"/>
          <p:cNvCxnSpPr/>
          <p:nvPr/>
        </p:nvCxnSpPr>
        <p:spPr>
          <a:xfrm flipH="1" flipV="1">
            <a:off x="8191601" y="3822284"/>
            <a:ext cx="0" cy="1284763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43" name="AutoShape 43"/>
          <p:cNvSpPr/>
          <p:nvPr/>
        </p:nvSpPr>
        <p:spPr>
          <a:xfrm>
            <a:off x="8081859" y="3688233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8142819" y="3749193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AutoShape 45"/>
          <p:cNvSpPr/>
          <p:nvPr/>
        </p:nvSpPr>
        <p:spPr>
          <a:xfrm>
            <a:off x="3560108" y="5063734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AutoShape 46"/>
          <p:cNvSpPr/>
          <p:nvPr/>
        </p:nvSpPr>
        <p:spPr>
          <a:xfrm>
            <a:off x="7820207" y="5063734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Freeform 47"/>
          <p:cNvSpPr/>
          <p:nvPr/>
        </p:nvSpPr>
        <p:spPr>
          <a:xfrm>
            <a:off x="5856595" y="2003865"/>
            <a:ext cx="452190" cy="452190"/>
          </a:xfrm>
          <a:custGeom>
            <a:rect l="l" t="t" r="r" b="b"/>
            <a:pathLst>
              <a:path w="304800" h="304800">
                <a:moveTo>
                  <a:pt x="147180" y="28632"/>
                </a:moveTo>
                <a:lnTo>
                  <a:pt x="19907" y="83468"/>
                </a:lnTo>
                <a:lnTo>
                  <a:pt x="147304" y="137874"/>
                </a:lnTo>
                <a:lnTo>
                  <a:pt x="276015" y="83344"/>
                </a:lnTo>
                <a:lnTo>
                  <a:pt x="147180" y="28632"/>
                </a:lnTo>
                <a:close/>
                <a:moveTo>
                  <a:pt x="152400" y="144723"/>
                </a:moveTo>
                <a:lnTo>
                  <a:pt x="152400" y="276168"/>
                </a:lnTo>
                <a:lnTo>
                  <a:pt x="276177" y="217408"/>
                </a:lnTo>
                <a:lnTo>
                  <a:pt x="276177" y="92145"/>
                </a:lnTo>
                <a:lnTo>
                  <a:pt x="152400" y="144723"/>
                </a:lnTo>
                <a:close/>
                <a:moveTo>
                  <a:pt x="19098" y="217408"/>
                </a:moveTo>
                <a:lnTo>
                  <a:pt x="143294" y="276168"/>
                </a:lnTo>
                <a:lnTo>
                  <a:pt x="143294" y="144723"/>
                </a:lnTo>
                <a:lnTo>
                  <a:pt x="19098" y="92145"/>
                </a:lnTo>
                <a:lnTo>
                  <a:pt x="19098" y="217408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8" name="AutoShape 48"/>
          <p:cNvSpPr/>
          <p:nvPr/>
        </p:nvSpPr>
        <p:spPr>
          <a:xfrm>
            <a:off x="9900600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9" name="Freeform 49"/>
          <p:cNvSpPr/>
          <p:nvPr/>
        </p:nvSpPr>
        <p:spPr>
          <a:xfrm>
            <a:off x="10075821" y="2040441"/>
            <a:ext cx="383872" cy="383872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0" name="Freeform 50"/>
          <p:cNvSpPr/>
          <p:nvPr/>
        </p:nvSpPr>
        <p:spPr>
          <a:xfrm>
            <a:off x="3785185" y="5283154"/>
            <a:ext cx="355388" cy="355388"/>
          </a:xfrm>
          <a:custGeom>
            <a:rect l="l" t="t" r="r" b="b"/>
            <a:pathLst>
              <a:path w="304800" h="304800">
                <a:moveTo>
                  <a:pt x="116843" y="182880"/>
                </a:moveTo>
                <a:lnTo>
                  <a:pt x="30480" y="182880"/>
                </a:lnTo>
                <a:lnTo>
                  <a:pt x="30480" y="304800"/>
                </a:lnTo>
                <a:lnTo>
                  <a:pt x="0" y="304800"/>
                </a:lnTo>
                <a:lnTo>
                  <a:pt x="0" y="0"/>
                </a:lnTo>
                <a:lnTo>
                  <a:pt x="182880" y="0"/>
                </a:lnTo>
                <a:lnTo>
                  <a:pt x="187957" y="30480"/>
                </a:lnTo>
                <a:lnTo>
                  <a:pt x="304800" y="30480"/>
                </a:lnTo>
                <a:lnTo>
                  <a:pt x="259080" y="121920"/>
                </a:lnTo>
                <a:lnTo>
                  <a:pt x="304800" y="213360"/>
                </a:lnTo>
                <a:lnTo>
                  <a:pt x="121920" y="213360"/>
                </a:lnTo>
                <a:lnTo>
                  <a:pt x="116843" y="18288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1" name="Freeform 51"/>
          <p:cNvSpPr/>
          <p:nvPr/>
        </p:nvSpPr>
        <p:spPr>
          <a:xfrm>
            <a:off x="7917111" y="5228967"/>
            <a:ext cx="409575" cy="409575"/>
          </a:xfrm>
          <a:custGeom>
            <a:rect l="l" t="t" r="r" b="b"/>
            <a:pathLst>
              <a:path w="304800" h="304800">
                <a:moveTo>
                  <a:pt x="310886" y="167269"/>
                </a:moveTo>
                <a:cubicBezTo>
                  <a:pt x="310886" y="167269"/>
                  <a:pt x="267148" y="122672"/>
                  <a:pt x="206873" y="122672"/>
                </a:cubicBezTo>
                <a:cubicBezTo>
                  <a:pt x="147980" y="122672"/>
                  <a:pt x="89764" y="167269"/>
                  <a:pt x="89764" y="167269"/>
                </a:cubicBezTo>
                <a:lnTo>
                  <a:pt x="57064" y="153619"/>
                </a:lnTo>
                <a:lnTo>
                  <a:pt x="57064" y="193662"/>
                </a:lnTo>
                <a:cubicBezTo>
                  <a:pt x="62217" y="195415"/>
                  <a:pt x="65989" y="200158"/>
                  <a:pt x="65989" y="205902"/>
                </a:cubicBezTo>
                <a:cubicBezTo>
                  <a:pt x="65989" y="211703"/>
                  <a:pt x="62141" y="216456"/>
                  <a:pt x="56912" y="218170"/>
                </a:cubicBezTo>
                <a:lnTo>
                  <a:pt x="66580" y="245135"/>
                </a:lnTo>
                <a:lnTo>
                  <a:pt x="38043" y="245135"/>
                </a:lnTo>
                <a:lnTo>
                  <a:pt x="47796" y="217942"/>
                </a:lnTo>
                <a:cubicBezTo>
                  <a:pt x="43110" y="215951"/>
                  <a:pt x="39834" y="211322"/>
                  <a:pt x="39834" y="205902"/>
                </a:cubicBezTo>
                <a:cubicBezTo>
                  <a:pt x="39834" y="200597"/>
                  <a:pt x="43015" y="196082"/>
                  <a:pt x="47558" y="194024"/>
                </a:cubicBezTo>
                <a:lnTo>
                  <a:pt x="47558" y="149647"/>
                </a:lnTo>
                <a:lnTo>
                  <a:pt x="0" y="129816"/>
                </a:lnTo>
                <a:lnTo>
                  <a:pt x="209255" y="35890"/>
                </a:lnTo>
                <a:lnTo>
                  <a:pt x="401241" y="130997"/>
                </a:lnTo>
                <a:lnTo>
                  <a:pt x="310886" y="167269"/>
                </a:lnTo>
                <a:close/>
                <a:moveTo>
                  <a:pt x="204492" y="145266"/>
                </a:moveTo>
                <a:cubicBezTo>
                  <a:pt x="265128" y="145266"/>
                  <a:pt x="294846" y="177365"/>
                  <a:pt x="294846" y="177365"/>
                </a:cubicBezTo>
                <a:lnTo>
                  <a:pt x="294846" y="243945"/>
                </a:lnTo>
                <a:cubicBezTo>
                  <a:pt x="294846" y="243945"/>
                  <a:pt x="263938" y="268910"/>
                  <a:pt x="199739" y="268910"/>
                </a:cubicBezTo>
                <a:cubicBezTo>
                  <a:pt x="135541" y="268910"/>
                  <a:pt x="114138" y="243945"/>
                  <a:pt x="114138" y="243945"/>
                </a:cubicBezTo>
                <a:lnTo>
                  <a:pt x="114138" y="177365"/>
                </a:lnTo>
                <a:cubicBezTo>
                  <a:pt x="114138" y="177365"/>
                  <a:pt x="143856" y="145266"/>
                  <a:pt x="204492" y="145266"/>
                </a:cubicBezTo>
                <a:close/>
                <a:moveTo>
                  <a:pt x="203302" y="254641"/>
                </a:moveTo>
                <a:cubicBezTo>
                  <a:pt x="245326" y="254641"/>
                  <a:pt x="279397" y="246116"/>
                  <a:pt x="279397" y="235620"/>
                </a:cubicBezTo>
                <a:cubicBezTo>
                  <a:pt x="279397" y="225123"/>
                  <a:pt x="245326" y="216599"/>
                  <a:pt x="203302" y="216599"/>
                </a:cubicBezTo>
                <a:cubicBezTo>
                  <a:pt x="161277" y="216599"/>
                  <a:pt x="127216" y="225123"/>
                  <a:pt x="127216" y="235620"/>
                </a:cubicBezTo>
                <a:cubicBezTo>
                  <a:pt x="127216" y="246116"/>
                  <a:pt x="161277" y="254641"/>
                  <a:pt x="203302" y="254641"/>
                </a:cubicBez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52" name="Group 5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53" name="AutoShape 5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AutoShape 6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3" name="AutoShape 6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4" name="AutoShape 6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AutoShape 6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6" name="AutoShape 6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7" name="AutoShape 6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8" name="AutoShape 6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9" name="AutoShape 6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0" name="AutoShape 7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1" name="AutoShape 7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2" name="AutoShape 7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3" name="TextBox 7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t>实施ICHq的流程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579263" y="4571047"/>
            <a:ext cx="67723" cy="683704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8242745" y="4378452"/>
            <a:ext cx="753523" cy="75561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255413" y="4571047"/>
            <a:ext cx="50768" cy="683704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8016240" y="4120229"/>
            <a:ext cx="541877" cy="84877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3536537" y="5126260"/>
            <a:ext cx="67723" cy="205359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877342" y="4571047"/>
            <a:ext cx="67723" cy="683704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3629692" y="4168902"/>
            <a:ext cx="546068" cy="846677"/>
          </a:xfrm>
          <a:prstGeom prst="ellipse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3375660" y="4061555"/>
            <a:ext cx="391573" cy="1106996"/>
          </a:xfrm>
          <a:prstGeom prst="ellipse">
            <a:avLst/>
          </a:pr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974913" y="4801457"/>
            <a:ext cx="67723" cy="683704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332672" y="4978336"/>
            <a:ext cx="50768" cy="461391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655350" y="4291394"/>
            <a:ext cx="694277" cy="69846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2093500" y="4563428"/>
            <a:ext cx="546068" cy="54606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9576054" y="4826318"/>
            <a:ext cx="67723" cy="582073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345359" y="4728877"/>
            <a:ext cx="541877" cy="54606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9890188" y="5023771"/>
            <a:ext cx="50768" cy="461391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9595961" y="4604671"/>
            <a:ext cx="647700" cy="64560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710475" y="1613860"/>
            <a:ext cx="1113973" cy="1113971"/>
          </a:xfrm>
          <a:prstGeom prst="ellipse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367552" y="1613860"/>
            <a:ext cx="1113973" cy="1113971"/>
          </a:xfrm>
          <a:prstGeom prst="ellipse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5173137" y="2190165"/>
            <a:ext cx="1845725" cy="3371817"/>
          </a:xfrm>
          <a:custGeom>
            <a:rect l="l" t="t" r="r" b="b"/>
            <a:pathLst>
              <a:path w="496" h="906">
                <a:moveTo>
                  <a:pt x="173" y="908"/>
                </a:moveTo>
                <a:cubicBezTo>
                  <a:pt x="173" y="908"/>
                  <a:pt x="208" y="680"/>
                  <a:pt x="187" y="613"/>
                </a:cubicBezTo>
                <a:cubicBezTo>
                  <a:pt x="0" y="357"/>
                  <a:pt x="0" y="357"/>
                  <a:pt x="0" y="357"/>
                </a:cubicBezTo>
                <a:cubicBezTo>
                  <a:pt x="0" y="357"/>
                  <a:pt x="0" y="357"/>
                  <a:pt x="0" y="357"/>
                </a:cubicBezTo>
                <a:cubicBezTo>
                  <a:pt x="203" y="547"/>
                  <a:pt x="203" y="547"/>
                  <a:pt x="203" y="547"/>
                </a:cubicBezTo>
                <a:cubicBezTo>
                  <a:pt x="230" y="0"/>
                  <a:pt x="230" y="0"/>
                  <a:pt x="230" y="0"/>
                </a:cubicBezTo>
                <a:cubicBezTo>
                  <a:pt x="255" y="237"/>
                  <a:pt x="255" y="237"/>
                  <a:pt x="255" y="237"/>
                </a:cubicBezTo>
                <a:cubicBezTo>
                  <a:pt x="271" y="439"/>
                  <a:pt x="271" y="439"/>
                  <a:pt x="271" y="439"/>
                </a:cubicBezTo>
                <a:cubicBezTo>
                  <a:pt x="496" y="295"/>
                  <a:pt x="496" y="295"/>
                  <a:pt x="496" y="295"/>
                </a:cubicBezTo>
                <a:cubicBezTo>
                  <a:pt x="496" y="295"/>
                  <a:pt x="496" y="295"/>
                  <a:pt x="496" y="295"/>
                </a:cubicBezTo>
                <a:cubicBezTo>
                  <a:pt x="291" y="500"/>
                  <a:pt x="291" y="500"/>
                  <a:pt x="291" y="500"/>
                </a:cubicBezTo>
                <a:cubicBezTo>
                  <a:pt x="291" y="500"/>
                  <a:pt x="268" y="500"/>
                  <a:pt x="282" y="660"/>
                </a:cubicBezTo>
                <a:cubicBezTo>
                  <a:pt x="295" y="819"/>
                  <a:pt x="307" y="905"/>
                  <a:pt x="307" y="905"/>
                </a:cubicBezTo>
                <a:lnTo>
                  <a:pt x="173" y="908"/>
                </a:lnTo>
                <a:close/>
              </a:path>
            </a:pathLst>
          </a:cu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0" y="5151966"/>
            <a:ext cx="12192000" cy="1706034"/>
          </a:xfrm>
          <a:custGeom>
            <a:rect l="l" t="t" r="r" b="b"/>
            <a:pathLst>
              <a:path w="7680" h="1506">
                <a:moveTo>
                  <a:pt x="0" y="1489"/>
                </a:moveTo>
                <a:cubicBezTo>
                  <a:pt x="0" y="700"/>
                  <a:pt x="0" y="700"/>
                  <a:pt x="0" y="700"/>
                </a:cubicBezTo>
                <a:cubicBezTo>
                  <a:pt x="199" y="561"/>
                  <a:pt x="512" y="434"/>
                  <a:pt x="940" y="320"/>
                </a:cubicBezTo>
                <a:cubicBezTo>
                  <a:pt x="1741" y="107"/>
                  <a:pt x="2709" y="0"/>
                  <a:pt x="3842" y="0"/>
                </a:cubicBezTo>
                <a:cubicBezTo>
                  <a:pt x="4976" y="0"/>
                  <a:pt x="5943" y="107"/>
                  <a:pt x="6745" y="320"/>
                </a:cubicBezTo>
                <a:cubicBezTo>
                  <a:pt x="7168" y="433"/>
                  <a:pt x="7480" y="559"/>
                  <a:pt x="7680" y="696"/>
                </a:cubicBezTo>
                <a:cubicBezTo>
                  <a:pt x="7680" y="1492"/>
                  <a:pt x="7680" y="1492"/>
                  <a:pt x="7680" y="1492"/>
                </a:cubicBezTo>
                <a:cubicBezTo>
                  <a:pt x="7673" y="1497"/>
                  <a:pt x="7666" y="1501"/>
                  <a:pt x="7659" y="1506"/>
                </a:cubicBezTo>
                <a:cubicBezTo>
                  <a:pt x="25" y="1506"/>
                  <a:pt x="25" y="1506"/>
                  <a:pt x="25" y="1506"/>
                </a:cubicBezTo>
                <a:cubicBezTo>
                  <a:pt x="16" y="1500"/>
                  <a:pt x="8" y="1494"/>
                  <a:pt x="0" y="1489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173137" y="1048536"/>
            <a:ext cx="1788893" cy="178889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339022" y="2482025"/>
            <a:ext cx="1459644" cy="145964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379102" y="2482025"/>
            <a:ext cx="1459644" cy="145964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1318965" y="1702027"/>
            <a:ext cx="2919889" cy="64964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为企业实施ICHq提供明确的指导和规范。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1318965" y="1393788"/>
            <a:ext cx="2916555" cy="3486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制定ICHq标准和指南</a:t>
            </a:r>
          </a:p>
        </p:txBody>
      </p:sp>
      <p:sp>
        <p:nvSpPr>
          <p:cNvPr id="27" name="AutoShape 27"/>
          <p:cNvSpPr/>
          <p:nvPr/>
        </p:nvSpPr>
        <p:spPr>
          <a:xfrm>
            <a:off x="1318965" y="3024253"/>
            <a:ext cx="2919889" cy="64964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为企业提供ICHq相关的培训、咨询和资源支持。</a:t>
            </a:r>
          </a:p>
        </p:txBody>
      </p:sp>
      <p:sp>
        <p:nvSpPr>
          <p:cNvPr id="28" name="TextBox 28"/>
          <p:cNvSpPr txBox="1"/>
          <p:nvPr/>
        </p:nvSpPr>
        <p:spPr>
          <a:xfrm>
            <a:off x="1318965" y="2716014"/>
            <a:ext cx="2916555" cy="3486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提供支持和指导</a:t>
            </a:r>
          </a:p>
        </p:txBody>
      </p:sp>
      <p:sp>
        <p:nvSpPr>
          <p:cNvPr id="29" name="AutoShape 29"/>
          <p:cNvSpPr/>
          <p:nvPr/>
        </p:nvSpPr>
        <p:spPr>
          <a:xfrm>
            <a:off x="8016240" y="1702027"/>
            <a:ext cx="2919889" cy="64964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确保企业按照ICHq标准和指南进行实施，及时发现和纠正问题。</a:t>
            </a:r>
          </a:p>
        </p:txBody>
      </p:sp>
      <p:sp>
        <p:nvSpPr>
          <p:cNvPr id="30" name="TextBox 30"/>
          <p:cNvSpPr txBox="1"/>
          <p:nvPr/>
        </p:nvSpPr>
        <p:spPr>
          <a:xfrm>
            <a:off x="8016240" y="1393788"/>
            <a:ext cx="2916555" cy="3486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监管和检查</a:t>
            </a:r>
          </a:p>
        </p:txBody>
      </p:sp>
      <p:sp>
        <p:nvSpPr>
          <p:cNvPr id="31" name="AutoShape 31"/>
          <p:cNvSpPr/>
          <p:nvPr/>
        </p:nvSpPr>
        <p:spPr>
          <a:xfrm>
            <a:off x="8016240" y="3064629"/>
            <a:ext cx="2919889" cy="62108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推动企业与监管机构、行业协会和其他利益相关方的合作和交流。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8016240" y="2727831"/>
            <a:ext cx="2916555" cy="3486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促进合作和交流</a:t>
            </a:r>
          </a:p>
        </p:txBody>
      </p:sp>
      <p:grpSp>
        <p:nvGrpSpPr>
          <p:cNvPr id="33" name="Group 3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4" name="AutoShape 3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AutoShape 5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TextBox 5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t>监管机构的职责和作用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66968" y="1809010"/>
            <a:ext cx="2240823" cy="2240824"/>
          </a:xfrm>
          <a:prstGeom prst="ellipse">
            <a:avLst/>
          </a:prstGeom>
          <a:solidFill>
            <a:schemeClr val="accent2">
              <a:alpha val="100000"/>
            </a:schemeClr>
          </a:solidFill>
          <a:ln w="3143">
            <a:solidFill>
              <a:srgbClr val="53BAE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21935" y="2454645"/>
            <a:ext cx="1930890" cy="6463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01</a:t>
            </a:r>
          </a:p>
        </p:txBody>
      </p:sp>
      <p:sp>
        <p:nvSpPr>
          <p:cNvPr id="4" name="AutoShape 4"/>
          <p:cNvSpPr/>
          <p:nvPr/>
        </p:nvSpPr>
        <p:spPr>
          <a:xfrm>
            <a:off x="4975588" y="1809010"/>
            <a:ext cx="2240823" cy="2240824"/>
          </a:xfrm>
          <a:prstGeom prst="ellipse">
            <a:avLst/>
          </a:prstGeom>
          <a:solidFill>
            <a:schemeClr val="accent2">
              <a:alpha val="100000"/>
            </a:schemeClr>
          </a:solidFill>
          <a:ln w="3143">
            <a:solidFill>
              <a:srgbClr val="53BAE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8984208" y="1809010"/>
            <a:ext cx="2240823" cy="2240824"/>
          </a:xfrm>
          <a:prstGeom prst="ellipse">
            <a:avLst/>
          </a:prstGeom>
          <a:solidFill>
            <a:schemeClr val="accent2">
              <a:alpha val="100000"/>
            </a:schemeClr>
          </a:solidFill>
          <a:ln w="3143">
            <a:solidFill>
              <a:srgbClr val="53BAE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986561" y="3181627"/>
            <a:ext cx="2221230" cy="3486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挑战</a:t>
            </a:r>
          </a:p>
        </p:txBody>
      </p:sp>
      <p:sp>
        <p:nvSpPr>
          <p:cNvPr id="7" name="AutoShape 7"/>
          <p:cNvSpPr/>
          <p:nvPr/>
        </p:nvSpPr>
        <p:spPr>
          <a:xfrm>
            <a:off x="830323" y="4523956"/>
            <a:ext cx="2514113" cy="132846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缺乏ICHq经验和知识、资源不足、员工参与度低等。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130555" y="2454645"/>
            <a:ext cx="1930890" cy="6463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02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995181" y="3181627"/>
            <a:ext cx="2221230" cy="3486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对策</a:t>
            </a:r>
          </a:p>
        </p:txBody>
      </p:sp>
      <p:sp>
        <p:nvSpPr>
          <p:cNvPr id="10" name="AutoShape 10"/>
          <p:cNvSpPr/>
          <p:nvPr/>
        </p:nvSpPr>
        <p:spPr>
          <a:xfrm>
            <a:off x="4838943" y="4523956"/>
            <a:ext cx="2514113" cy="132846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加强培训和教育、合理分配资源、提高员工参与度和激励措施等。</a:t>
            </a:r>
          </a:p>
        </p:txBody>
      </p:sp>
      <p:sp>
        <p:nvSpPr>
          <p:cNvPr id="11" name="AutoShape 11"/>
          <p:cNvSpPr/>
          <p:nvPr/>
        </p:nvSpPr>
        <p:spPr>
          <a:xfrm>
            <a:off x="9139175" y="2454645"/>
            <a:ext cx="1930890" cy="6463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03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9003801" y="3181627"/>
            <a:ext cx="2221230" cy="3486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建议</a:t>
            </a:r>
          </a:p>
        </p:txBody>
      </p:sp>
      <p:sp>
        <p:nvSpPr>
          <p:cNvPr id="13" name="AutoShape 13"/>
          <p:cNvSpPr/>
          <p:nvPr/>
        </p:nvSpPr>
        <p:spPr>
          <a:xfrm>
            <a:off x="8847563" y="4523956"/>
            <a:ext cx="2514113" cy="132846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制定详细的实施计划、建立有效的沟通机制、持续改进和优化ICHq流程等。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t>企业实施ICHq的挑战和对策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https://d.book118.com/885030211014011102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1C7EBD"/>
      </a:dk1>
      <a:lt1>
        <a:srgbClr val="F4FBFF"/>
      </a:lt1>
      <a:dk2>
        <a:srgbClr val="5CACDF"/>
      </a:dk2>
      <a:lt2>
        <a:srgbClr val="E0F4FF"/>
      </a:lt2>
      <a:accent1>
        <a:srgbClr val="43AEF2"/>
      </a:accent1>
      <a:accent2>
        <a:srgbClr val="64BDF5"/>
      </a:accent2>
      <a:accent3>
        <a:srgbClr val="84CDFA"/>
      </a:accent3>
      <a:accent4>
        <a:srgbClr val="87DDF1"/>
      </a:accent4>
      <a:accent5>
        <a:srgbClr val="7AAED5"/>
      </a:accent5>
      <a:accent6>
        <a:srgbClr val="C7E1F0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86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7">
      <vt:lpstr>Arial</vt:lpstr>
      <vt:lpstr>Calibri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2024-09-10T20:04:19.383</cp:lastPrinted>
  <dcterms:created xsi:type="dcterms:W3CDTF">2024-09-10T12:04:19Z</dcterms:created>
  <dcterms:modified xsi:type="dcterms:W3CDTF">2024-09-10T12:04:21Z</dcterms:modified>
</cp:coreProperties>
</file>