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34EDC-6A67-40EB-9F36-EB7C4780D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66B4-C869-4A78-B9BF-3E195B659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9DDD9-16BB-48E5-8930-FF09D1039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32372-5C4B-4018-A530-A0FE630B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8B4C0-C9E6-4D0A-AFE2-9670637F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BFA86-6DD2-45BF-BFA7-EEA07EBB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FA516-D38D-4A21-B298-933BD523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12D56-0075-4326-940E-5DD89C1D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B8328-39DD-41F3-B22F-467316A2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F4ADB-D9C6-4C14-A22B-1ABA4F81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4610B-0984-47BC-A50F-D3E13847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31301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《痕迹司法鉴定》PPT课件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痕迹司法鉴定的技术与方法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痕迹司法鉴定是指通过研究、分析、鉴定与案件相关的痕迹，为司法机关提供证据和线索的一种司法鉴定手段。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痕迹司法鉴定具有科学性、客观性和准确性，能够为司法机关提供强有力的证据支持，有助于揭示案件真相。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犯罪现场勘查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交通事故鉴定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知识产权纠纷鉴定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痕迹司法鉴定的应用范围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通过对犯罪现场的痕迹进行分析、鉴定，为案件侦破提供线索和证据。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通过对交通事故现场的车辆痕迹、路面痕迹等进行鉴定，确定事故责任和原因。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通过对涉及知识产权纠纷的物品进行痕迹鉴定，为知识产权保护提供证据。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除以上领域外，痕迹司法鉴定还可应用于医疗纠纷、保险理赔等领域。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痕迹司法鉴定起源于古代，随着科学技术的发展，其应用范围和手段不断拓展和丰富。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现代痕迹司法鉴定结合了物理学、化学、生物学等多学科知识，不断向高精度、高效率方向发展。未来，随着科技的进步，痕迹司法鉴定将更加智能化、自动化和信息化。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44" r="1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痕迹司法鉴定的历史与发展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痕迹司法鉴定的基本原理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75" r="10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物理痕迹是指在物理力的作用下，物体发生的形变、断裂、凹陷等变化所留下的痕迹。这些变化是由外力作用在物体上产生的，如撞击、摩擦、压缩等。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物理痕迹的形成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物理痕迹具有客观性、稳定性、可复原性等特点。由于物理力的作用是客观存在的，因此物理痕迹是客观存在的，不容易被改变或消除。同时，物理痕迹在一定条件下可以复原，为鉴定提供依据。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物理痕迹的特点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物理痕迹的形成机理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化学痕迹的形成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化学痕迹是指物质之间在化学反应过程中所留下的痕迹，如燃烧、氧化、腐蚀等。这些化学反应会在物体表面留下特殊的痕迹，如颜色、光泽、纹理等。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化学痕迹的特点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化学痕迹具有多样性、隐蔽性、稳定性等特点。由于化学反应的多样性，化学痕迹的形态和特征也具有多样性。同时，化学痕迹往往比较隐蔽，不易被发现。此外，化学反应过程稳定，留下的痕迹也相对稳定。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化学痕迹的形成机理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生物痕迹是指生物体在生命活动中留下的痕迹，如指纹、足迹、唾液等。这些痕迹是由生物体的生理特征和行为习惯所决定的。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生物痕迹的形成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痕迹具有特异性、稳定性、不易伪造等特点。由于生物体的生理特征是独特的，因此生物痕迹具有特异性，可以用来鉴别个体身份。同时，生物痕迹是稳定的，不易被改变或消除。此外，生物痕迹的伪造难度较大，可以用来鉴别真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生物痕迹的特点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生物痕迹的形成机理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根据形成机理的不同，可以将痕迹分为物理痕迹、化学痕迹和生物痕迹等类型。每种类型的痕迹都有其独特的形成机理和特点。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每种类型的痕迹都有其独特的特征，如形状、颜色、纹理等。这些特征可以用来鉴别物体的材质、状态、运动轨迹等信息，为司法鉴定提供依据。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痕迹的分类与特征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痕迹的特征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痕迹司法鉴定的技术与方法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https://d.book118.com/885031301104011101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2024-09-09T14:40:23.572</cp:lastPrinted>
  <dcterms:created xsi:type="dcterms:W3CDTF">2024-09-09T06:40:23Z</dcterms:created>
  <dcterms:modified xsi:type="dcterms:W3CDTF">2024-09-09T06:40:25Z</dcterms:modified>
</cp:coreProperties>
</file>