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BE9D1C-38C6-46DA-BF24-46FA42B62F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643F8A-0D73-4C77-A8D5-8154C14F6F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30B0E1E-881F-47CD-8D85-8886E807F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DC506C-274D-4289-8787-38E98A1948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FCE152-4F9E-4EFD-8127-A8A007ED919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BF07A4-80CA-45F8-8DE6-2CEB4B3F92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1D22503-49BF-43A6-8511-7EA5407855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935146-7651-468B-B0DE-DE57BB5478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55698F-2492-444E-813B-3294FA827B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ACE875-EC7E-498B-B8A6-E68EFC3A10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FCC4F4-A48A-463E-9E1B-366C70C0D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5032313334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2024-01-27</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急诊科病人病情突变的综合干预措施研究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急诊科病人病情突变的原因分析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综合干预措施的设计与实施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综合干预措施的效果评价</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综合干预措施的改进和优化建议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急诊科是医院中处理急性、突发性疾病的重要部门，病人病情突变是急诊科常见的紧急情况之一。</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病情突变可能导致病人生命垂危，甚至死亡，因此及时有效的干预措施对于挽救病人生命具有重要意义。</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目前关于急诊科病人病情突变的综合干预措施研究相对较少，需要深入探讨。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国内研究现状</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近年来，国内学者开始关注急诊科病人病情突变的干预措施研究，但相关研究相对较少，且多局限于单一干预措施的效果评价。</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国外研究现状</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国外在急诊科病人病情突变的干预措施研究方面相对较为成熟，涉及多个方面的综合干预措施，如早期预警系统、快速反应团队、多学科协作等。</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发展趋势</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未来研究将更加注重综合干预措施的效果评价和实施策略的探讨，同时结合人工智能等新技术手段提高干预措施的准确性和时效性。</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本研究旨在探讨急诊科病人病情突变的综合干预措施，评价其效果并提出实施策略，为临床急诊工作提供科学依据。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本研究，可以深入了解急诊科病人病情突变的危险因素和有效干预措施，提高急诊科医生对病情突变的识别和处理能力，降低病人死亡率，改善预后。同时，本研究还可以为医院管理者提供改进急诊科工作流程和质量的参考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急诊科病人病情突变的原因分析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基础疾病</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如高血压、糖尿病、冠心病等，可能导致病情突然变化。</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年龄因素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老年人和儿童由于身体机能下降或发育不全，病情容易突变。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遗传因素</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某些疾病具有家族聚集性，如心脏病、哮喘等，遗传因素可能增加病情突变的风险。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病人自身因素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医疗设备故障</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如呼吸机、心电监护仪等设备故障，可能无法及时发现和处理病情变化。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诊断不准确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初步诊断未能准确反映病情，导致治疗不及时或不当，进而引发病情突变。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治疗不当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药物使用不当、手术操作失误等医疗行为可能导致病人病情突然恶化。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医院内环境复杂，病人容易感染各种病原体，引发病情突变。</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院内感染</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寒冷、潮湿等恶劣气候条件可能诱发或加重病情，导致突变。</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气候变化</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如经济压力、家庭矛盾等社会心理因素可能对病人产生不良影响，加重病情或导致突变。</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社会心理因素</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环境因素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综合干预措施的设计与实施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干预措施的目标和原则</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通过综合干预措施，提高急诊科医护人员对病人病情突变的应对能力，降低病人死亡率，提高医疗质量。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原则</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以病人为中心，快速、准确、全面地评估和处理病情突变，确保病人安全。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提高医护人员对急诊科常见病情突变的认识和处理能力，包括心脏骤停、呼吸衰竭、休克等。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强化医护人员培训</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完善急救流程</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加强团队协作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引入先进技术和设备</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建立和优化急诊科急救流程，确保病人在最短时间内得到有效救治。</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强化医护人员之间的团队协作，提高应对病情突变的整体效率。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引进先进的监测和治疗设备，提高病情评估和处理的准确性和时效性。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干预措施的具体内容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https://d.book118.com/885032313334011110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2024-09-16T11:16:44.816</cp:lastPrinted>
  <dcterms:created xsi:type="dcterms:W3CDTF">2024-09-16T03:16:44Z</dcterms:created>
  <dcterms:modified xsi:type="dcterms:W3CDTF">2024-09-16T03:16:46Z</dcterms:modified>
</cp:coreProperties>
</file>