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79" r:id="rId10"/>
  </p:sldIdLst>
  <p:sldSz cx="12192000" cy="6858000"/>
  <p:notesSz cx="6858000" cy="9144000"/>
  <p:custDataLst>
    <p:tags r:id="rId1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tags" Target="tags/tag1.xml" /><Relationship Id="rId12" Type="http://schemas.openxmlformats.org/officeDocument/2006/relationships/presProps" Target="presProps.xml" /><Relationship Id="rId13" Type="http://schemas.openxmlformats.org/officeDocument/2006/relationships/viewProps" Target="viewProps.xml" /><Relationship Id="rId14" Type="http://schemas.openxmlformats.org/officeDocument/2006/relationships/theme" Target="theme/theme1.xml" /><Relationship Id="rId15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39BF072-0CDF-4DCB-91A5-8C20222AC5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F12FDD7-D56A-4D0F-B694-A0D6386A14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0225309-5E70-4802-BB4A-3C265CFBCF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B41D144-7EED-4C35-B7FE-ECAA80E712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ABD970A-84EC-4B98-BCF7-8ADA30ADAE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4FA7BBD-251E-4D7A-B951-A5FAB4C62D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B24625F-1276-45E5-9F82-D46902F198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691AA4B-DBA1-448D-8266-0827EAD1A8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CCD6043-F119-4992-8F27-0022D2DC0E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BFEFCA5-B2DB-40E8-8F72-B3F6C657A9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4370AED-2049-4BF7-B845-71CE238028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8503413402201112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71826" y="1169431"/>
            <a:ext cx="66865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主题活动提升党建质量方案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366247" y="1450250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活动背景与目标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主题活动内容及安排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活动实施步骤与措施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活动效果评估及反馈机制建立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党建质量提升策略探讨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80845" y="1857940"/>
            <a:ext cx="261175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13810" y="2892743"/>
            <a:ext cx="4606596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4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CONTENT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577566" y="3267201"/>
            <a:ext cx="6115050" cy="181903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活动背景与目标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577566" y="1758043"/>
            <a:ext cx="215265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7901" b="79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520" b="2520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党建工作现状及挑战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党建工作重视程度不够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部分单位存在重业务轻党建的现象，导致党建工作边缘化。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党建活动内容单一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传统的党建活动形式单一，缺乏吸引力和创新性，难以激发党员的参与热情。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党员参与度不高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由于活动内容枯燥、形式陈旧，导致党员对党建活动的参与度不高，影响了党建工作的效果。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通过主题活动，可以打破传统党建活动的局限性，为党建工作注入新的活力和内容。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丰富党建工作内容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提高党员参与度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促进党组织建设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5000" r="250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主题活动具有趣味性和互动性，能够吸引更多党员积极参与，提高党建工作的覆盖面和影响力。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主题活动可以加强党组织与党员之间的联系和沟通，促进党组织的凝聚力和战斗力提升。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主题活动意义与价值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促进党建工作创新发展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鼓励和支持各级党组织结合实际创新主题活动形式和内容，推动党建工作不断适应时代发展的需要。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增强党组织凝聚力和战斗力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通过主题活动的开展，加强党组织内部的团结和协作，提高党组织的执行力和领导力。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提高党员思想政治素质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通过主题活动，加强对党员的思想政治教育，提高党员的政治觉悟和思想认识水平。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提升党建质量目标设定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577566" y="3267201"/>
            <a:ext cx="6115050" cy="181903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主题活动内容及安排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577566" y="1758043"/>
            <a:ext cx="215265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https://d.book118.com/885034134022011121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23283D"/>
      </a:dk1>
      <a:lt1>
        <a:srgbClr val="F4F7FF"/>
      </a:lt1>
      <a:dk2>
        <a:srgbClr val="36324A"/>
      </a:dk2>
      <a:lt2>
        <a:srgbClr val="FFFFFF"/>
      </a:lt2>
      <a:accent1>
        <a:srgbClr val="485077"/>
      </a:accent1>
      <a:accent2>
        <a:srgbClr val="6382AD"/>
      </a:accent2>
      <a:accent3>
        <a:srgbClr val="757294"/>
      </a:accent3>
      <a:accent4>
        <a:srgbClr val="93AFCE"/>
      </a:accent4>
      <a:accent5>
        <a:srgbClr val="7186AF"/>
      </a:accent5>
      <a:accent6>
        <a:srgbClr val="AD99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39</Paragraphs>
  <Slides>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baseType="lpstr" size="14">
      <vt:lpstr>Arial</vt:lpstr>
      <vt:lpstr>Calibri</vt:lpstr>
      <vt:lpstr>STSong</vt:lpstr>
      <vt:lpstr>Microsoft Yahei</vt:lpstr>
      <vt:lpstr>PingFang SC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2024-09-23T23:15:58.557</cp:lastPrinted>
  <dcterms:created xsi:type="dcterms:W3CDTF">2024-09-23T15:15:58Z</dcterms:created>
  <dcterms:modified xsi:type="dcterms:W3CDTF">2024-09-23T15:16:00Z</dcterms:modified>
</cp:coreProperties>
</file>