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2FF64A-D1D3-47C5-A01D-F9D8FE337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A5919B-B995-4824-A01E-D58CF91C7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9E2A8-7B1F-4A37-9732-69CD2A2BF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CA73C8-1DCD-441F-BDC3-8B6828BDC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99310A-7047-4A8E-B2B2-F135A53DC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A39271-9074-45E5-8957-82977C3D1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1E491E-BCDF-4B2D-A33B-76F49A6E9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809215-4BBE-49A0-950C-340A77D18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1A64C9-1F3F-4BDC-843D-A72191B54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960830-CD94-4C82-AB1B-421CADC2D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6E224-A7FD-43AE-8F9C-A5AF75018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041004032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埋伏牙护理查房PPT课件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4">
                  <a:lumMod val="60000"/>
                  <a:lumOff val="40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埋伏牙护理的未来展望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埋伏牙是指牙齿在正常萌出位置以外的异常位置存在的牙齿。根据其位置和方向，埋伏牙可分为水平型、垂直型和倒置型。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是指在正常牙列中未能正常萌出的牙齿，这些牙齿可能由于遗传、外伤、感染等原因而无法正常生长。根据其位置和方向的不同，埋伏牙可分为水平型、垂直型和倒置型。水平型埋伏牙是指牙齿横向生长，无法正常萌出；垂直型埋伏牙是指牙齿纵向生长，但被邻牙阻挡无法正常萌出；倒置型埋伏牙是指牙齿倒置生长，无法正常萌出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埋伏牙的病因较为复杂，可能与遗传、外伤、感染、牙胚发育异常等因素有关。其发病机制主要与牙胚周围的硬组织形成障碍有关。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的病因多种多样，其中遗传因素是一个重要的影响因素。此外，外伤、感染、牙胚发育异常等因素也可能导致埋伏牙的发生。具体来说，遗传因素可能导致牙齿发育异常，使得牙齿无法正常萌出；外伤可能导致牙齿受到损伤，影响其正常生长；感染和牙胚发育异常也可能导致埋伏牙的发生。在发病机制方面，埋伏牙主要是由于牙胚周围的硬组织形成障碍，导致牙齿无法正常萌出。这些障碍可能是由于遗传、外伤、感染等因素引起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总结词：埋伏牙的临床表现因个体差异而异，可能出现的症状包括疼痛、肿胀、邻牙移位等。诊断主要依据X线检查和临床表现。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埋伏牙的临床表现因个体差异而异，不同的患者可能出现不同的症状。一些患者可能没有明显症状，而另一些患者可能出现疼痛、肿胀等症状。此外，邻牙移位也是埋伏牙常见的临床表现之一。诊断埋伏牙主要依据X线检查和临床表现。X线检查可以清晰地显示出牙齿的位置和方向，帮助医生判断是否存在埋伏牙。同时，结合患者的临床表现，如疼痛、肿胀等症状，医生可以做出准确的诊断。对于一些难以诊断的病例，可能需要进行进一步的影像学检查或病理学检查以明确诊断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通过有效的埋伏牙护理，可以减轻患者的疼痛和不适感，提高生活质量。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减轻疼痛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325" r="83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促进口腔健康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良好的埋伏牙护理可以预防感染的发生，减少患者因感染引起的疼痛和不适。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正确的埋伏牙护理有助于维护口腔健康，预防口腔疾病的发生。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提高患者生活质量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通过定期的口腔检查和清洁，可以降低埋伏牙感染的风险。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066" r="1806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4292" r="4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8042" r="180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降低感染风险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有效的埋伏牙护理可以防止邻牙移位，保持牙齿排列整齐。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预防邻牙移位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及时的埋伏牙处理可以预防并发症的发生，如颌骨囊肿、骨髓炎等。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减少并发症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预防并发症的发生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正确的埋伏牙护理有助于加速埋伏牙的愈合过程，缩短康复时间。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042" r="140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加速愈合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良好的护理可以提高埋伏牙的治疗效果，使患者更快地恢复口腔功能。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提高治疗效果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通过有效的护理，可以减少患者复诊的次数，节省时间和精力。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减少复诊次数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促进患者康复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埋伏牙护理措施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口腔卫生护理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定期刷牙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每天至少刷牙两次，每次刷牙时间不少于2分钟，采用正确的刷牙方法，即水平颤动法或旋转法。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使用牙线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每天使用牙线清洁牙齿间隙，特别是后牙的邻面间隙，以去除牙菌斑和食物残渣。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漱口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饭后及时用温开水或淡盐水漱口，以减少口腔内的食物残渣和细菌滋生。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https://d.book118.com/885041004032011040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2024-08-31T01:23:42.142</cp:lastPrinted>
  <dcterms:created xsi:type="dcterms:W3CDTF">2024-08-30T17:23:42Z</dcterms:created>
  <dcterms:modified xsi:type="dcterms:W3CDTF">2024-08-30T17:23:44Z</dcterms:modified>
</cp:coreProperties>
</file>