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475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7905C-D794-4BD0-92E0-ACE867CE5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85E82-86A7-42E1-A78D-818E3A162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4C7A6-071C-40A4-AC16-F98886986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44513B-83F3-414F-A6F9-E5C7AAF49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E9FD4E-E9F1-49A4-AA82-C62411A14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5C2B18-428B-4669-98A8-D95499794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B46551E-DCBB-464E-A53B-56B8585CA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A3FB1-7A32-4DEB-8207-658F2BD56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17F2A-1686-4530-A223-32E496F05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76A11-DF08-46FC-B57E-2D1DA390C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75AB21-CFE5-49AA-B758-95AE7C4D0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465" r:id="rId2"/>
    <p:sldLayoutId id="2147498466" r:id="rId3"/>
    <p:sldLayoutId id="2147498467" r:id="rId4"/>
    <p:sldLayoutId id="2147498468" r:id="rId5"/>
    <p:sldLayoutId id="2147498469" r:id="rId6"/>
    <p:sldLayoutId id="2147498470" r:id="rId7"/>
    <p:sldLayoutId id="2147498471" r:id="rId8"/>
    <p:sldLayoutId id="2147498472" r:id="rId9"/>
    <p:sldLayoutId id="2147498473" r:id="rId10"/>
    <p:sldLayoutId id="2147498474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42213240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课外阅读教学设计指导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https://d.book118.com/885042213240011040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课外阅读教学设计指导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2024-08-31T22:16:16.338</cp:lastPrinted>
  <dcterms:created xsi:type="dcterms:W3CDTF">2024-08-31T14:16:16Z</dcterms:created>
  <dcterms:modified xsi:type="dcterms:W3CDTF">2024-08-31T14:16:18Z</dcterms:modified>
</cp:coreProperties>
</file>