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D5663E-DFF2-44CB-8C5F-186EADAC6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56171F-E2CA-4169-82CA-0D840B08E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01028F-B7EF-4A2E-A2D6-E46F22B1B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85D6CF-57FC-483D-8654-D58AD407D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5110D5-9326-4D13-85D5-B3253925A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DBA267-A808-48BD-87D9-F5E2FAF85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C1E7A1-AA6A-48D5-B8BE-B00693440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6DF430-F523-4AA4-8464-23C04633A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5D75F2-8B72-4F12-BF0D-2758A5C8A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9BA7E3-0382-4E74-B3E2-6F0B0F858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E37441-B8B1-4304-B943-62A413B13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043101032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供应商绩效评估与合作模式优化案例分享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供应商绩效评估现状分析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合作模式现状及问题分析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供应商绩效评估优化方案设计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合作模式优化方案设计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实施方案与效果预测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022" b="2202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提升供应链效率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降低采购成本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强化供应商合作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通过评估供应商绩效，识别出优秀供应商，优化合作模式，从而提高整个供应链的运作效率。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通过评估供应商绩效，更好地了解供应商的能力和优势，有助于企业制定更合理的采购策略，降低采购成本。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优化合作模式，加强与优秀供应商的长期合作关系，确保采购活动的稳定性和持续性。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介绍供应商绩效评估的标准和流程，包括评估指标、评估方法、评估周期等。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阐述基于供应商绩效评估结果的合作模式优化方案，如供应商分级管理、采购策略调整、合同条款优化等。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分享实施供应商绩效评估与合作模式优化后的效果分析，包括采购成本降低、交货期缩短、产品质量提升等方面的成果。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评估标准和流程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合作模式优化方案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实施效果分析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供应商绩效评估现状分析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质量指标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交货指标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服务指标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价格指标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评估指标设置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包括售后服务满意度、投诉处理及时率、技术支持能力等，用于评估供应商的服务水平。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包括准时交货率、交货周期、订单变更响应速度等，用于评估供应商的交货能力和灵活性。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包括产品合格率、退货率、质量事故次数等，用于评估供应商提供产品的质量水平。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包括价格竞争力、降价幅度、付款条件等，用于评估供应商的价格优势和合作诚意。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通过采购部门、质量部门、物流部门等相关部门收集数据，包括订单信息、质量检验记录、交货记录、投诉记录等。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对收集到的数据进行清洗、分类和汇总，确保数据的准确性和完整性。同时，对数据进行可视化处理，以便更直观地展示评估结果。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根据评估指标和数据整理结果，编制供应商绩效评估报告，对供应商的绩效表现进行综合评价和排名。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绩效评估报告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组织采购部门、质量部门、供应商等相关方召开绩效反馈会议，共同讨论评估结果和改进措施，促进供应商的持续改进和提高。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绩效反馈会议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评估结果展示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合作模式现状及问题分析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传统采购模式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合作伙伴关系模式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供应链协同模式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合作模式类型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以价格为主导，缺乏长期合作关系和战略规划。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强调双方长期合作和共同发展，注重信任和共赢。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通过信息技术实现供应链各环节的无缝对接和协同优化。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信息沟通不畅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质量不稳定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价格波动大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合作过程中存在的问题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供应商提供的产品或服务质量不稳定，影响企业生产计划和客户满意度。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市场价格波动大，供应商价格调整不及时或不透明，增加企业成本风险。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供应商和企业之间信息沟通不畅，导致需求理解不准确、交货延迟等问题。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949" b="259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问题产生的原因分析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缺乏有效的评估机制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企业缺乏对供应商绩效的有效评估机制，无法及时发现和解决问题。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合作双方目标不一致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供应商和企业之间目标不一致，缺乏共同发展的动力和意愿。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信息不对称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供应商和企业之间存在信息不对称现象，导致合作过程中出现问题时难以及时沟通和解决。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供应商绩效评估优化方案设计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加强供应商合作与沟通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通过评估结果的反馈，促进供应商了解自身不足，加强双方的合作与沟通。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降低采购成本与风险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通过优化供应商选择和管理，降低采购成本，减少供应中断等风险。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提高评估准确性和客观性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通过优化评估方案，减少主观因素对评估结果的影响，提高评估的准确性和客观性。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优化目标确定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https://d.book118.com/885043101032011043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2024-09-04T18:44:25.387</cp:lastPrinted>
  <dcterms:created xsi:type="dcterms:W3CDTF">2024-09-04T10:44:25Z</dcterms:created>
  <dcterms:modified xsi:type="dcterms:W3CDTF">2024-09-04T10:44:27Z</dcterms:modified>
</cp:coreProperties>
</file>