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CD23E-32F7-4A36-9006-3C6B011DD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EDD16-A50D-46FF-9425-0A936615C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20773-5E4B-42F5-8354-7ED53454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204D0-88C0-415F-82A5-F469D8BAA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A1A02A-682E-49ED-976C-6E4D57E87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89AAF-9C58-4C8B-810F-1F54B4080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DCBB7-D0B5-4F11-A6F3-44051FB3D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A8D2B-8BC0-4FE0-B445-ACB67EF9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6AF7F-B512-41DE-81B9-7B5EE4242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5C336-F675-49CE-A186-81587D43C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30A9C-3629-4E07-8F43-3BD9536F5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44102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心理健康的情景剧大学生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情景剧的创作与实施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关注大学生在学业、人际关系、就业等方面的压力和挑战，以及如何通过心理健康教育和支持来促进大学生的身心健康。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情景剧的表现形式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通过情景剧这一生动、直观的表演形式，展现大学生在面对心理压力和挑战时的真实反应，以及如何通过心理健康干预和支持来解决问题。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提高大学生心理健康意识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通过情景剧的展示，让更多的大学生认识到心理健康的重要性，了解心理问题的普遍性和正常性，减少对心理问题的歧视和误解。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提供心理支持和干预资源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情景剧可以引导大学生关注自身和他人的心理健康问题，并提供相关的心理支持和干预资源，如心理咨询、心理疏导、心理治疗等，帮助大学生解决实际的心理问题。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促进大学生身心健康成长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通过情景剧的宣传和教育，帮助大学生建立正确的价值观和生活态度，培养积极的心态和应对压力的能力，促进大学生的身心健康成长。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情景剧的目的和意义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大学生心理健康问题概述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大学生处于人生发展的重要阶段，面临着学习、就业、人际关系等多重压力，容易出现心理困扰和问题。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心理健康问题不仅影响大学生的个人成长和发展，还可能对家庭和社会造成负面影响。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表现为过度担心、紧张不安、恐惧等情绪，可能伴随身体不适症状。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表现为情绪低落、失去兴趣、自卑、睡眠障碍等，严重时可能出现自杀倾向。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表现为与同学、老师、家长之间的沟通障碍、冲突等。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表现为学习焦虑、考试焦虑等，可能影响学业成绩和心理健康。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常见的大学生心理健康问题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影响学业成绩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心理健康问题可能导致学生注意力不集中、学习效率低下，从而影响学业成绩。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影响人际关系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心理问题可能导致人际交往障碍，影响学生与他人的正常交往。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引发精神疾病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长期的心理问题可能引发更严重的精神疾病，如精神分裂症等。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增加自杀风险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严重心理问题可能导致学生产生自杀念头，给家庭和社会带来巨大负担。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大学生心理健康问题的影响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情景剧的创作与实施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通过情景剧的形式，向大学生普及心理健康知识，提高他们对心理健康的关注和重视。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真实案例改编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以真实的心理健康案例为蓝本，进行艺术加工，使剧情更具有现实意义和说服力。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倡导积极心态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情景剧应传递积极向上的心态，鼓励大学生面对心理困惑时主动寻求帮助，树立正确的心理健康观念。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情景剧的创作理念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https://d.book118.com/885044102002011121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2024-09-23T17:59:49.318</cp:lastPrinted>
  <dcterms:created xsi:type="dcterms:W3CDTF">2024-09-23T09:59:49Z</dcterms:created>
  <dcterms:modified xsi:type="dcterms:W3CDTF">2024-09-23T09:59:51Z</dcterms:modified>
</cp:coreProperties>
</file>