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E8A663-E7A8-452E-9DEE-D94E2A1DB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001CAC-B301-40AA-B441-F6930F33C5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46FD68-FCE7-486D-BA64-CE2D9BE7C6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48BB95-8EF7-4A74-A0D0-65CE5B4E58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9344F3-3B1C-432D-9D91-1634433898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ABDA44-196D-4C54-924A-C91D051304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5E27E7-43D1-4262-BEAD-7536F74222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0E3C52-E725-4EAE-A3AE-F815695A9D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CA36DC-5A4C-4963-A05D-3947224823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CBC0B-4C9E-4AEA-931D-2FD270E526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B8DE1E-C270-43B8-B60F-148D5C2998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10300103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女性骑跨伤护理查房PPT课件</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endParaRPr lang="en-US" sz="2025">
              <a:solidFill>
                <a:schemeClr val="dk1">
                  <a:alpha val="100000"/>
                </a:schemeClr>
              </a:solidFill>
              <a:latin typeface="Microsoft Yahei"/>
              <a:ea typeface="Microsoft Yahei"/>
              <a:cs typeface="Microsoft Yahei"/>
            </a:endParaRP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2023-12-31</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骑跨伤概述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女性骑跨伤的特点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骑跨伤的护理评估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骑跨伤的护理措施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护理查房实践与案例分析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骑跨伤概述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骑跨伤是指由于跌倒或意外撞击导致会阴部骑跨于硬物上而引起的外伤。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根据受伤部位和程度的不同，骑跨伤可分为轻度、中度和重度三种类型。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在日常生活中，由于地面湿滑、走路不稳等原因导致不慎跌倒。</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不慎跌倒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交通事故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其他意外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42" r="12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车祸等交通事故是导致骑跨伤的常见原因之一。</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如从高处坠落、被重物压伤等意外事故也可能导致骑跨伤。</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外阴部是骑跨伤最常损伤的部位，包括阴阜、大阴唇和小阴唇等。</a:t>
            </a:r>
          </a:p>
        </p:txBody>
      </p:sp>
      <p:pic>
        <p:nvPicPr>
          <p:cNvPr id="6" name="Picture 6"/>
          <p:cNvPicPr>
            <a:picLocks noChangeAspect="1"/>
          </p:cNvPicPr>
          <p:nvPr/>
        </p:nvPicPr>
        <p:blipFill>
          <a:blip r:embed="rId2"/>
          <a:srcRect l="21917" r="219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外阴部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骑跨伤可能导致尿道和阴道的损伤，出现尿道断裂、阴道壁撕裂等现象。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尿道与阴道</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0000" r="2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骑跨伤也可能导致肛门和直肠的损伤，出现肛门撕裂、直肠穿孔等情况。</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肛门与直肠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常见损伤部位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女性骑跨伤的特点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3" r="2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女性在生理结构上与男性存在差异，如骨盆较宽、耻骨角较大等，这些结构特点使得女性在骑跨伤时更容易受到伤害。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女性生殖器官较为脆弱，骑跨伤可能导致外阴部、阴道和子宫等部位的损伤。</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生理差异</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生殖器官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生理结构</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由于女性骨盆较宽，韧带和肌肉在骑跨伤时容易受到牵拉和损伤，可能导致疼痛和活动受限。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韧带和肌肉拉伤</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女性尿道较短，且膀胱位置较浅，骑跨伤时容易损伤尿道和膀胱。</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尿道和膀胱损伤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护理注意事项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观察症状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密切观察患者是否出现疼痛、肿胀、出血等症状，以及这些症状的严重程度和变化情况。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预防感染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保持伤口清洁，定期更换敷料，预防感染。对于尿道和膀胱损伤的患者，需特别注意保持尿道通畅和膀胱功能。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心理护理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关注患者的心理状态，给予适当的心理支持和疏导，帮助患者缓解焦虑和恐惧情绪。</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骑跨伤的护理评估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https://d.book118.com/885103001032011040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2024-08-31T01:25:26.372</cp:lastPrinted>
  <dcterms:created xsi:type="dcterms:W3CDTF">2024-08-30T17:25:26Z</dcterms:created>
  <dcterms:modified xsi:type="dcterms:W3CDTF">2024-08-30T17:25:28Z</dcterms:modified>
</cp:coreProperties>
</file>