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84CF5-DB12-456E-89D4-809920F33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A5F7D-64A0-443F-860B-9FCE6C92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51126-30F9-440B-AAF2-112549280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23CA9-26D6-4C7C-A088-94F80CC9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D8B66-B0FC-42F7-8172-019116BF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EA692-9DB4-406B-9CCA-DC47EEA41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18635-7599-4A8D-8E9A-EB5F91D2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F9C82-CABB-4414-BEF5-4888CDB5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F03EA-A670-4598-9703-33B3C9A8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30E56-AA00-47EC-A839-2B247953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31C57-D849-4928-828B-F27243891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0301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109企业安全管理的商业模式与创新驱动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商业模式在企业安全管理中应用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创新驱动在企业安全管理中作用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构建完善的企业安全管理体系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合作共赢，推动行业协同发展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总结与展望，持续推动企业安全管理进步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安全事故影响企业形象与业务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安全事故的发生不仅影响企业的正常运营，还会损害企业的声誉和客户关系。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全球化背景下的安全威胁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随着全球化的深入发展，企业面临的安全威胁日益复杂，包括网络攻击、数据泄露、供应链风险等。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法规与合规性要求增加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各国政府对企业安全管理的法规要求不断提高，企业需要满足更多的合规性要求。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当前企业安全管理形势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安全意识与技能不足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企业员工的安全意识和技能水平参差不齐，导致安全管理措施难以有效执行。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安全投入与成本效益的平衡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企业在安全投入上需要权衡成本效益，如何在有限的预算内实现最佳的安全保障效果是面临的挑战之一。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技术发展与安全管理的矛盾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新技术的快速发展为企业带来便利的同时，也带来了新的安全风险和挑战。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政策法规对企业安全管理要求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企业必须遵守国家相关的法律法规，如《网络安全法》、《数据安全法》等，确保企业安全管理的合法性。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合规性审计与监管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政府监管部门会对企业的安全管理进行合规性审计和监管，确保企业满足相关法规要求。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加强国际合作与交流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企业需要加强与国际组织和其他国家的合作与交流，共同应对跨国性的安全威胁和挑战。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商业模式在企业安全管理中应用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传统企业通常将安全管理作为产品附加服务，通过销售安全产品或解决方案获取收益。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以产品为中心的安全管理模式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企业根据客户需求，提供定制化的安全管理项目服务，按照项目合同收取费用。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基于项目的安全服务模式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以专业知识和经验为基础，为客户提供安全咨询、风险评估、安全培训等专业化服务。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安全咨询与培训服务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传统商业模式分析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创新型商业模式探索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利用互联网众包思维，将安全任务拆分成多个小任务，吸引众多安全专家参与，提高安全漏洞的发现和处理效率。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安全众包模式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通过云计算、大数据等技术手段，将安全能力以服务的形式提供给客户，实现安全服务的按需使用和灵活扩展。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安全即服务（Security as a Servic…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构建统一的安全管理平台，整合内外部安全资源，提供一站式安全解决方案，降低客户的安全管理成本和风险。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平台化安全运营模式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微软Azure安全中心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Azure安全中心采用SaaS模式，为企业提供全面的安全管理服务，包括威胁检测、漏洞管理、数据保护等。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谷歌G Suite安全中心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 Suite安全中心通过平台化运营模式，为企业提供邮件安全、云端硬盘加密、移动设备管理等一站式解决方案。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腾讯安全应急响应中心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腾讯安全应急响应中心采用安全众包模式，吸引全球众多安全专家参与，共同应对网络攻击和安全漏洞。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案例分析：成功企业安全管理模式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创新驱动在企业安全管理中作用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通过引入大数据、人工智能等技术，实现对企业安全管理的智能化监控和预警，提高安全管理的准确性和效率。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44" r="2004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构建企业安全管理信息化平台，实现安全信息的实时共享和快速响应，提升安全管理水平。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信息化平台建设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积极投入研发资金，引进和消化国内外先进的安全技术和管理经验，提升企业自身的安全技术研发能力。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先进安全技术研发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技术创新提高企业安全水平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安全管理机制创新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建立灵活高效的安全管理机制，如引入市场竞争机制、激励机制等，激发企业安全管理的活力和创造力。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通过对企业安全管理流程进行梳理和优化，减少管理环节和冗余流程，提高管理效率。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加强安全管理团队建设，提高团队成员的专业素质和综合能力，打造一支高素质的安全管理队伍。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4583" b="4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管理创新优化资源配置效率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https://d.book118.com/885103012134011122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2024-09-25T21:20:08.201</cp:lastPrinted>
  <dcterms:created xsi:type="dcterms:W3CDTF">2024-09-25T13:20:08Z</dcterms:created>
  <dcterms:modified xsi:type="dcterms:W3CDTF">2024-09-25T13:20:10Z</dcterms:modified>
</cp:coreProperties>
</file>