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118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4497E-5DF4-4689-8E16-4C24A7DA942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image" Target="../media/image1.png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image" Target="../media/image2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tags" Target="../tags/tag2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image" Target="../media/image3.png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tags" Target="../tags/tag3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tags" Target="../tags/tag43.xml" /><Relationship Id="rId7" Type="http://schemas.openxmlformats.org/officeDocument/2006/relationships/tags" Target="../tags/tag44.xml" /><Relationship Id="rId8" Type="http://schemas.openxmlformats.org/officeDocument/2006/relationships/tags" Target="../tags/tag45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10" Type="http://schemas.openxmlformats.org/officeDocument/2006/relationships/tags" Target="../tags/tag5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tags" Target="../tags/tag5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3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0.xml" /><Relationship Id="rId10" Type="http://schemas.openxmlformats.org/officeDocument/2006/relationships/image" Target="../media/image1.png" /><Relationship Id="rId11" Type="http://schemas.openxmlformats.org/officeDocument/2006/relationships/tags" Target="../tags/tag89.xml" /><Relationship Id="rId12" Type="http://schemas.openxmlformats.org/officeDocument/2006/relationships/tags" Target="../tags/tag90.xml" /><Relationship Id="rId13" Type="http://schemas.openxmlformats.org/officeDocument/2006/relationships/tags" Target="../tags/tag91.xml" /><Relationship Id="rId14" Type="http://schemas.openxmlformats.org/officeDocument/2006/relationships/tags" Target="../tags/tag9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FD2D76-0017-4379-8B7F-B99147458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B18D60-6617-4DBA-B681-C1CC237702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542A43-19E9-48E1-A68F-E518DDC7F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B66B17-DE7B-4361-96F2-979FF21F61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48458C-1F8D-45A7-8632-73A44C0A1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043041-F117-4E7C-B6CC-93A49DE04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86EA9E-DD84-4A97-876D-83DF58B0C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B2B901-B7CC-467A-A5C6-14C34B4E9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D02861-019C-4629-A246-4D0BFBF81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49AE63-4225-450B-B4C3-ECDC7138F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9BD293-FB13-4AE8-9617-6EF0E0269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2"/>
            </p:custDataLst>
          </p:nvPr>
        </p:nvSpPr>
        <p:spPr>
          <a:xfrm>
            <a:off x="6339205" y="1694180"/>
            <a:ext cx="5852795" cy="516382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17" h="8131">
                <a:moveTo>
                  <a:pt x="6444" y="0"/>
                </a:moveTo>
                <a:cubicBezTo>
                  <a:pt x="7417" y="0"/>
                  <a:pt x="8339" y="216"/>
                  <a:pt x="9166" y="602"/>
                </a:cubicBezTo>
                <a:lnTo>
                  <a:pt x="9217" y="626"/>
                </a:lnTo>
                <a:lnTo>
                  <a:pt x="9217" y="3858"/>
                </a:lnTo>
                <a:lnTo>
                  <a:pt x="9188" y="3828"/>
                </a:lnTo>
                <a:cubicBezTo>
                  <a:pt x="8497" y="3103"/>
                  <a:pt x="7523" y="2652"/>
                  <a:pt x="6444" y="2652"/>
                </a:cubicBezTo>
                <a:cubicBezTo>
                  <a:pt x="4350" y="2652"/>
                  <a:pt x="2652" y="4350"/>
                  <a:pt x="2652" y="6444"/>
                </a:cubicBezTo>
                <a:cubicBezTo>
                  <a:pt x="2652" y="7049"/>
                  <a:pt x="2794" y="7621"/>
                  <a:pt x="3046" y="8129"/>
                </a:cubicBezTo>
                <a:lnTo>
                  <a:pt x="3048" y="8132"/>
                </a:lnTo>
                <a:lnTo>
                  <a:pt x="224" y="8132"/>
                </a:lnTo>
                <a:lnTo>
                  <a:pt x="223" y="8131"/>
                </a:lnTo>
                <a:cubicBezTo>
                  <a:pt x="78" y="7593"/>
                  <a:pt x="0" y="7027"/>
                  <a:pt x="0" y="6444"/>
                </a:cubicBezTo>
                <a:cubicBezTo>
                  <a:pt x="0" y="2885"/>
                  <a:pt x="2885" y="0"/>
                  <a:pt x="6444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5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3"/>
            </p:custDataLst>
          </p:nvPr>
        </p:nvSpPr>
        <p:spPr>
          <a:xfrm>
            <a:off x="-15875" y="-17145"/>
            <a:ext cx="4196715" cy="2998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09" h="4722">
                <a:moveTo>
                  <a:pt x="0" y="0"/>
                </a:moveTo>
                <a:lnTo>
                  <a:pt x="6433" y="0"/>
                </a:lnTo>
                <a:lnTo>
                  <a:pt x="6434" y="3"/>
                </a:lnTo>
                <a:cubicBezTo>
                  <a:pt x="6547" y="354"/>
                  <a:pt x="6609" y="728"/>
                  <a:pt x="6609" y="1117"/>
                </a:cubicBezTo>
                <a:cubicBezTo>
                  <a:pt x="6609" y="3108"/>
                  <a:pt x="4995" y="4722"/>
                  <a:pt x="3004" y="4722"/>
                </a:cubicBezTo>
                <a:cubicBezTo>
                  <a:pt x="1760" y="4722"/>
                  <a:pt x="663" y="4092"/>
                  <a:pt x="15" y="3133"/>
                </a:cubicBezTo>
                <a:lnTo>
                  <a:pt x="0" y="311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3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汉仪粗圆简" panose="02010600000101010101" charset="-122"/>
              <a:sym typeface="+mn-ea"/>
            </a:endParaRPr>
          </a:p>
        </p:txBody>
      </p:sp>
      <p:sp>
        <p:nvSpPr>
          <p:cNvPr id="13" name="空心弧 12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19680000">
            <a:off x="4568835" y="4613426"/>
            <a:ext cx="2052000" cy="2052000"/>
          </a:xfrm>
          <a:prstGeom prst="blockArc">
            <a:avLst>
              <a:gd name="adj1" fmla="val 10800000"/>
              <a:gd name="adj2" fmla="val 124980"/>
              <a:gd name="adj3" fmla="val 30890"/>
            </a:avLst>
          </a:prstGeom>
          <a:gradFill>
            <a:gsLst>
              <a:gs pos="0">
                <a:schemeClr val="accent1">
                  <a:alpha val="40000"/>
                </a:schemeClr>
              </a:gs>
              <a:gs pos="95000">
                <a:schemeClr val="accent2">
                  <a:alpha val="2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chemeClr val="tx1"/>
                </a:solidFill>
                <a:cs typeface="汉仪粗圆简" panose="02010600000101010101" charset="-122"/>
              </a:rPr>
              <a:t>  </a:t>
            </a:r>
            <a:endParaRPr lang="en-US" altLang="zh-CN">
              <a:solidFill>
                <a:schemeClr val="tx1"/>
              </a:solidFill>
              <a:cs typeface="汉仪粗圆简" panose="02010600000101010101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53985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6"/>
            </p:custDataLst>
          </p:nvPr>
        </p:nvCxnSpPr>
        <p:spPr>
          <a:xfrm>
            <a:off x="1153985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7"/>
            </p:custDataLst>
          </p:nvPr>
        </p:nvCxnSpPr>
        <p:spPr>
          <a:xfrm>
            <a:off x="1153985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>
            <a:off x="765175" y="4071620"/>
            <a:ext cx="2072005" cy="513080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lt"/>
                <a:cs typeface="汉仪粗圆简" panose="02010600000101010101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9" name="副标题"/>
          <p:cNvSpPr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765175" y="3159125"/>
            <a:ext cx="5866765" cy="530225"/>
          </a:xfrm>
          <a:prstGeom prst="rect">
            <a:avLst/>
          </a:prstGeom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  <a:ea typeface="+mn-ea"/>
                <a:cs typeface="Arial" pitchFamily="34" charset="0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65175" y="1842717"/>
            <a:ext cx="5866765" cy="1303655"/>
          </a:xfrm>
          <a:prstGeom prst="rect">
            <a:avLst/>
          </a:prstGeom>
        </p:spPr>
        <p:txBody>
          <a:bodyPr wrap="square" lIns="91440" tIns="45720" rIns="91440" bIns="4572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40000"/>
              </a:lnSpc>
              <a:buClrTx/>
              <a:buSzTx/>
              <a:buFontTx/>
              <a:buNone/>
              <a:defRPr kumimoji="0" lang="zh-CN" altLang="en-US" sz="5800" b="0" i="0" u="none" strike="noStrike" kern="1200" cap="none" spc="0" normalizeH="0" baseline="0" noProof="1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4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7" name="图片 6" descr="卡通人物&#10;&#10;描述已自动生成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308" y="999307"/>
            <a:ext cx="5496692" cy="585869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汉仪粗圆简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汉仪粗圆简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汉仪粗圆简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itchFamily="34" charset="0"/>
                <a:ea typeface="汉仪粗圆简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汉仪粗圆简" panose="0201060000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>
            <a:off x="635" y="635"/>
            <a:ext cx="4118610" cy="53486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86" h="8423">
                <a:moveTo>
                  <a:pt x="2849" y="0"/>
                </a:moveTo>
                <a:lnTo>
                  <a:pt x="5849" y="0"/>
                </a:lnTo>
                <a:lnTo>
                  <a:pt x="5853" y="8"/>
                </a:lnTo>
                <a:cubicBezTo>
                  <a:pt x="6258" y="798"/>
                  <a:pt x="6486" y="1692"/>
                  <a:pt x="6486" y="2641"/>
                </a:cubicBezTo>
                <a:cubicBezTo>
                  <a:pt x="6486" y="5834"/>
                  <a:pt x="3897" y="8423"/>
                  <a:pt x="704" y="8423"/>
                </a:cubicBezTo>
                <a:cubicBezTo>
                  <a:pt x="479" y="8423"/>
                  <a:pt x="257" y="8410"/>
                  <a:pt x="39" y="8385"/>
                </a:cubicBezTo>
                <a:lnTo>
                  <a:pt x="0" y="8381"/>
                </a:lnTo>
                <a:lnTo>
                  <a:pt x="0" y="5970"/>
                </a:lnTo>
                <a:lnTo>
                  <a:pt x="18" y="5974"/>
                </a:lnTo>
                <a:cubicBezTo>
                  <a:pt x="239" y="6019"/>
                  <a:pt x="469" y="6043"/>
                  <a:pt x="704" y="6043"/>
                </a:cubicBezTo>
                <a:cubicBezTo>
                  <a:pt x="2583" y="6043"/>
                  <a:pt x="4106" y="4520"/>
                  <a:pt x="4106" y="2641"/>
                </a:cubicBezTo>
                <a:cubicBezTo>
                  <a:pt x="4106" y="1584"/>
                  <a:pt x="3624" y="639"/>
                  <a:pt x="2868" y="15"/>
                </a:cubicBezTo>
                <a:lnTo>
                  <a:pt x="2849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5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7" name="副标题"/>
          <p:cNvSpPr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8274050" y="666115"/>
            <a:ext cx="3863340" cy="708025"/>
          </a:xfrm>
          <a:prstGeom prst="rect">
            <a:avLst/>
          </a:prstGeom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GB" altLang="zh-CN" sz="3600" b="0" i="0" u="none" strike="noStrike" kern="1200" cap="none" spc="0" normalizeH="0" baseline="0" noProof="1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6194425" y="258445"/>
            <a:ext cx="2079625" cy="1223010"/>
          </a:xfrm>
          <a:prstGeom prst="rect">
            <a:avLst/>
          </a:prstGeom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9" name="图片 8" descr="卡通人物&#10;&#10;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4097"/>
            <a:ext cx="5277587" cy="5753903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>
            <a:off x="6339205" y="1694180"/>
            <a:ext cx="5852795" cy="516382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17" h="8131">
                <a:moveTo>
                  <a:pt x="6444" y="0"/>
                </a:moveTo>
                <a:cubicBezTo>
                  <a:pt x="7417" y="0"/>
                  <a:pt x="8339" y="216"/>
                  <a:pt x="9166" y="602"/>
                </a:cubicBezTo>
                <a:lnTo>
                  <a:pt x="9217" y="626"/>
                </a:lnTo>
                <a:lnTo>
                  <a:pt x="9217" y="3858"/>
                </a:lnTo>
                <a:lnTo>
                  <a:pt x="9188" y="3828"/>
                </a:lnTo>
                <a:cubicBezTo>
                  <a:pt x="8497" y="3103"/>
                  <a:pt x="7523" y="2652"/>
                  <a:pt x="6444" y="2652"/>
                </a:cubicBezTo>
                <a:cubicBezTo>
                  <a:pt x="4350" y="2652"/>
                  <a:pt x="2652" y="4350"/>
                  <a:pt x="2652" y="6444"/>
                </a:cubicBezTo>
                <a:cubicBezTo>
                  <a:pt x="2652" y="7049"/>
                  <a:pt x="2794" y="7621"/>
                  <a:pt x="3046" y="8129"/>
                </a:cubicBezTo>
                <a:lnTo>
                  <a:pt x="3048" y="8132"/>
                </a:lnTo>
                <a:lnTo>
                  <a:pt x="224" y="8132"/>
                </a:lnTo>
                <a:lnTo>
                  <a:pt x="223" y="8131"/>
                </a:lnTo>
                <a:cubicBezTo>
                  <a:pt x="78" y="7593"/>
                  <a:pt x="0" y="7027"/>
                  <a:pt x="0" y="6444"/>
                </a:cubicBezTo>
                <a:cubicBezTo>
                  <a:pt x="0" y="2885"/>
                  <a:pt x="2885" y="0"/>
                  <a:pt x="6444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5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9" name="节编号"/>
          <p:cNvSpPr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1241425" y="504190"/>
            <a:ext cx="4537710" cy="259334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en-GB" sz="13800" b="0" i="0" u="none" strike="noStrike" kern="1200" cap="none" spc="0" normalizeH="0" baseline="0" noProof="1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8" name="标题"/>
          <p:cNvSpPr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241425" y="3147060"/>
            <a:ext cx="5474335" cy="21107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4400" b="0" i="0" u="none" strike="noStrike" kern="1200" cap="none" spc="0" normalizeH="0" baseline="0" noProof="1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7" name="图片 6" descr="卡通人物&#10;&#10;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780" y="1065992"/>
            <a:ext cx="6411220" cy="5792008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>
            <p:custDataLst>
              <p:tags r:id="rId2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>
            <a:off x="6339205" y="1694180"/>
            <a:ext cx="5852795" cy="516382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17" h="8131">
                <a:moveTo>
                  <a:pt x="6444" y="0"/>
                </a:moveTo>
                <a:cubicBezTo>
                  <a:pt x="7417" y="0"/>
                  <a:pt x="8339" y="216"/>
                  <a:pt x="9166" y="602"/>
                </a:cubicBezTo>
                <a:lnTo>
                  <a:pt x="9217" y="626"/>
                </a:lnTo>
                <a:lnTo>
                  <a:pt x="9217" y="3858"/>
                </a:lnTo>
                <a:lnTo>
                  <a:pt x="9188" y="3828"/>
                </a:lnTo>
                <a:cubicBezTo>
                  <a:pt x="8497" y="3103"/>
                  <a:pt x="7523" y="2652"/>
                  <a:pt x="6444" y="2652"/>
                </a:cubicBezTo>
                <a:cubicBezTo>
                  <a:pt x="4350" y="2652"/>
                  <a:pt x="2652" y="4350"/>
                  <a:pt x="2652" y="6444"/>
                </a:cubicBezTo>
                <a:cubicBezTo>
                  <a:pt x="2652" y="7049"/>
                  <a:pt x="2794" y="7621"/>
                  <a:pt x="3046" y="8129"/>
                </a:cubicBezTo>
                <a:lnTo>
                  <a:pt x="3048" y="8132"/>
                </a:lnTo>
                <a:lnTo>
                  <a:pt x="224" y="8132"/>
                </a:lnTo>
                <a:lnTo>
                  <a:pt x="223" y="8131"/>
                </a:lnTo>
                <a:cubicBezTo>
                  <a:pt x="78" y="7593"/>
                  <a:pt x="0" y="7027"/>
                  <a:pt x="0" y="6444"/>
                </a:cubicBezTo>
                <a:cubicBezTo>
                  <a:pt x="0" y="2885"/>
                  <a:pt x="2885" y="0"/>
                  <a:pt x="6444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5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粗圆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3"/>
            </p:custDataLst>
          </p:nvPr>
        </p:nvSpPr>
        <p:spPr>
          <a:xfrm>
            <a:off x="-15875" y="-17145"/>
            <a:ext cx="4196715" cy="2998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09" h="4722">
                <a:moveTo>
                  <a:pt x="0" y="0"/>
                </a:moveTo>
                <a:lnTo>
                  <a:pt x="6433" y="0"/>
                </a:lnTo>
                <a:lnTo>
                  <a:pt x="6434" y="3"/>
                </a:lnTo>
                <a:cubicBezTo>
                  <a:pt x="6547" y="354"/>
                  <a:pt x="6609" y="728"/>
                  <a:pt x="6609" y="1117"/>
                </a:cubicBezTo>
                <a:cubicBezTo>
                  <a:pt x="6609" y="3108"/>
                  <a:pt x="4995" y="4722"/>
                  <a:pt x="3004" y="4722"/>
                </a:cubicBezTo>
                <a:cubicBezTo>
                  <a:pt x="1760" y="4722"/>
                  <a:pt x="663" y="4092"/>
                  <a:pt x="15" y="3133"/>
                </a:cubicBezTo>
                <a:lnTo>
                  <a:pt x="0" y="311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3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汉仪粗圆简" panose="02010600000101010101" charset="-122"/>
              <a:sym typeface="+mn-ea"/>
            </a:endParaRPr>
          </a:p>
        </p:txBody>
      </p:sp>
      <p:sp>
        <p:nvSpPr>
          <p:cNvPr id="13" name="空心弧 12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19680000">
            <a:off x="4568835" y="4613426"/>
            <a:ext cx="2052000" cy="2052000"/>
          </a:xfrm>
          <a:prstGeom prst="blockArc">
            <a:avLst>
              <a:gd name="adj1" fmla="val 10800000"/>
              <a:gd name="adj2" fmla="val 124980"/>
              <a:gd name="adj3" fmla="val 30890"/>
            </a:avLst>
          </a:prstGeom>
          <a:gradFill>
            <a:gsLst>
              <a:gs pos="0">
                <a:schemeClr val="accent1">
                  <a:alpha val="40000"/>
                </a:schemeClr>
              </a:gs>
              <a:gs pos="95000">
                <a:schemeClr val="accent2">
                  <a:alpha val="2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>
              <a:solidFill>
                <a:schemeClr val="tx1"/>
              </a:solidFill>
              <a:cs typeface="汉仪粗圆简" panose="02010600000101010101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>
            <a:off x="1153985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6"/>
            </p:custDataLst>
          </p:nvPr>
        </p:nvCxnSpPr>
        <p:spPr>
          <a:xfrm>
            <a:off x="1153985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7"/>
            </p:custDataLst>
          </p:nvPr>
        </p:nvCxnSpPr>
        <p:spPr>
          <a:xfrm>
            <a:off x="1153985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"/>
          <p:cNvSpPr>
            <a:spLocks noGrp="1"/>
          </p:cNvSpPr>
          <p:nvPr>
            <p:ph type="title" idx="3" hasCustomPrompt="1"/>
            <p:custDataLst>
              <p:tags r:id="rId8"/>
            </p:custDataLst>
          </p:nvPr>
        </p:nvSpPr>
        <p:spPr>
          <a:xfrm>
            <a:off x="763905" y="1728470"/>
            <a:ext cx="5730875" cy="1971675"/>
          </a:xfrm>
          <a:prstGeom prst="rect">
            <a:avLst/>
          </a:prstGeom>
        </p:spPr>
        <p:txBody>
          <a:bodyPr wrap="square" lIns="91440" tIns="45720" rIns="9144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0" normalizeH="0" baseline="0" noProof="1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 err="1"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8" name="署名"/>
          <p:cNvSpPr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771525" y="4076700"/>
            <a:ext cx="2072640" cy="504825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accent1"/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pic>
        <p:nvPicPr>
          <p:cNvPr id="7" name="图片 6" descr="卡通人物&#10;&#10;描述已自动生成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308" y="999307"/>
            <a:ext cx="5496692" cy="585869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>
            <p:custDataLst>
              <p:tags r:id="rId13"/>
            </p:custDataLst>
          </p:nvPr>
        </p:nvSpPr>
        <p:spPr>
          <a:xfrm>
            <a:off x="399098" y="351155"/>
            <a:ext cx="11393805" cy="6155690"/>
          </a:xfrm>
          <a:prstGeom prst="roundRect">
            <a:avLst>
              <a:gd name="adj" fmla="val 3654"/>
            </a:avLst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汉仪粗圆简"/>
              <a:ea typeface="汉仪粗圆简"/>
              <a:cs typeface="汉仪粗圆简" panose="02010600000101010101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汉仪粗圆简"/>
                <a:ea typeface="汉仪粗圆简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400" y="1408309"/>
            <a:ext cx="10969200" cy="4768654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标题占位符 3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400" y="365126"/>
            <a:ext cx="10969200" cy="9706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汉仪粗圆简" panose="02010600000101010101" charset="-122"/>
          <a:sym typeface="汉仪粗圆简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uFillTx/>
          <a:latin typeface="+mn-ea"/>
          <a:ea typeface="+mn-ea"/>
          <a:cs typeface="汉仪粗圆简" panose="02010600000101010101" charset="-122"/>
          <a:sym typeface="汉仪粗圆简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汉仪粗圆简" panose="02010600000101010101" charset="-122"/>
          <a:sym typeface="汉仪粗圆简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汉仪粗圆简" panose="02010600000101010101" charset="-122"/>
          <a:sym typeface="汉仪粗圆简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汉仪粗圆简" panose="02010600000101010101" charset="-122"/>
          <a:sym typeface="汉仪粗圆简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汉仪粗圆简" panose="02010600000101010101" charset="-122"/>
          <a:sym typeface="汉仪粗圆简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14" Type="http://schemas.openxmlformats.org/officeDocument/2006/relationships/tags" Target="../tags/tag116.xml" /><Relationship Id="rId15" Type="http://schemas.openxmlformats.org/officeDocument/2006/relationships/tags" Target="../tags/tag117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5104033201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rgbClr val="277AF7"/>
                </a:solidFill>
              </a:rPr>
              <a:t>汇报人：</a:t>
            </a:r>
            <a:endParaRPr lang="zh-CN" altLang="en-US">
              <a:solidFill>
                <a:srgbClr val="277AF7"/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idx="2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小班游戏照相机教案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bg1"/>
                </a:solidFill>
              </a:rPr>
              <a:t>CONTENTS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36" name="序号"/>
          <p:cNvSpPr txBox="1"/>
          <p:nvPr>
            <p:custDataLst>
              <p:tags r:id="rId5"/>
            </p:custDataLst>
          </p:nvPr>
        </p:nvSpPr>
        <p:spPr>
          <a:xfrm>
            <a:off x="8168640" y="1990090"/>
            <a:ext cx="1475740" cy="8699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buClrTx/>
              <a:buSzTx/>
              <a:buFontTx/>
            </a:pPr>
            <a:r>
              <a:rPr lang="en-US" altLang="zh-CN" sz="5400">
                <a:solidFill>
                  <a:schemeClr val="bg1">
                    <a:alpha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rPr>
              <a:t>02.</a:t>
            </a:r>
            <a:endParaRPr lang="en-US" altLang="zh-CN" sz="5400">
              <a:solidFill>
                <a:schemeClr val="bg1">
                  <a:alpha val="60000"/>
                </a:schemeClr>
              </a:solidFill>
              <a:latin typeface="+mj-lt"/>
              <a:ea typeface="+mj-lt"/>
              <a:cs typeface="汉仪粗圆简" panose="02010600000101010101" charset="-122"/>
              <a:sym typeface="+mn-ea"/>
            </a:endParaRPr>
          </a:p>
        </p:txBody>
      </p:sp>
      <p:sp>
        <p:nvSpPr>
          <p:cNvPr id="38" name="标题"/>
          <p:cNvSpPr txBox="1"/>
          <p:nvPr>
            <p:custDataLst>
              <p:tags r:id="rId6"/>
            </p:custDataLst>
          </p:nvPr>
        </p:nvSpPr>
        <p:spPr>
          <a:xfrm>
            <a:off x="9678670" y="1854835"/>
            <a:ext cx="2287270" cy="113982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rPr>
              <a:t>活动准备</a:t>
            </a:r>
            <a:endParaRPr lang="zh-CN" altLang="en-US" sz="2400">
              <a:solidFill>
                <a:schemeClr val="accent4">
                  <a:lumMod val="40000"/>
                  <a:lumOff val="60000"/>
                </a:schemeClr>
              </a:solidFill>
              <a:latin typeface="+mj-lt"/>
              <a:ea typeface="+mj-lt"/>
              <a:cs typeface="汉仪粗圆简" panose="02010600000101010101" charset="-122"/>
              <a:sym typeface="+mn-ea"/>
            </a:endParaRPr>
          </a:p>
        </p:txBody>
      </p:sp>
      <p:sp>
        <p:nvSpPr>
          <p:cNvPr id="39" name="序号"/>
          <p:cNvSpPr txBox="1"/>
          <p:nvPr>
            <p:custDataLst>
              <p:tags r:id="rId7"/>
            </p:custDataLst>
          </p:nvPr>
        </p:nvSpPr>
        <p:spPr>
          <a:xfrm>
            <a:off x="4464050" y="3449320"/>
            <a:ext cx="1475740" cy="8699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buClrTx/>
              <a:buSzTx/>
              <a:buFontTx/>
            </a:pPr>
            <a:r>
              <a:rPr lang="en-US" altLang="zh-CN" sz="5400">
                <a:solidFill>
                  <a:schemeClr val="bg1">
                    <a:alpha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rPr>
              <a:t>03.</a:t>
            </a:r>
            <a:endParaRPr lang="en-US" altLang="zh-CN" sz="5400">
              <a:solidFill>
                <a:schemeClr val="bg1">
                  <a:alpha val="60000"/>
                </a:schemeClr>
              </a:solidFill>
              <a:latin typeface="+mj-lt"/>
              <a:ea typeface="+mj-lt"/>
              <a:cs typeface="汉仪粗圆简" panose="02010600000101010101" charset="-122"/>
              <a:sym typeface="+mn-ea"/>
            </a:endParaRPr>
          </a:p>
        </p:txBody>
      </p:sp>
      <p:sp>
        <p:nvSpPr>
          <p:cNvPr id="41" name="标题"/>
          <p:cNvSpPr txBox="1"/>
          <p:nvPr>
            <p:custDataLst>
              <p:tags r:id="rId8"/>
            </p:custDataLst>
          </p:nvPr>
        </p:nvSpPr>
        <p:spPr>
          <a:xfrm>
            <a:off x="5974080" y="3314065"/>
            <a:ext cx="2287270" cy="113982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rPr>
              <a:t>活动过程</a:t>
            </a:r>
            <a:endParaRPr lang="zh-CN" altLang="en-US" sz="2400">
              <a:solidFill>
                <a:schemeClr val="accent4">
                  <a:lumMod val="40000"/>
                  <a:lumOff val="60000"/>
                </a:schemeClr>
              </a:solidFill>
              <a:latin typeface="+mj-lt"/>
              <a:ea typeface="+mj-lt"/>
              <a:cs typeface="汉仪粗圆简" panose="02010600000101010101" charset="-122"/>
              <a:sym typeface="+mn-ea"/>
            </a:endParaRPr>
          </a:p>
        </p:txBody>
      </p:sp>
      <p:sp>
        <p:nvSpPr>
          <p:cNvPr id="21" name="序号"/>
          <p:cNvSpPr txBox="1"/>
          <p:nvPr>
            <p:custDataLst>
              <p:tags r:id="rId9"/>
            </p:custDataLst>
          </p:nvPr>
        </p:nvSpPr>
        <p:spPr>
          <a:xfrm>
            <a:off x="8169275" y="3449320"/>
            <a:ext cx="1475740" cy="8699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buClrTx/>
              <a:buSzTx/>
              <a:buFontTx/>
            </a:pPr>
            <a:r>
              <a:rPr lang="en-US" altLang="zh-CN" sz="5400">
                <a:solidFill>
                  <a:schemeClr val="bg1">
                    <a:alpha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rPr>
              <a:t>04.</a:t>
            </a:r>
            <a:endParaRPr lang="en-US" altLang="zh-CN" sz="5400">
              <a:solidFill>
                <a:schemeClr val="bg1">
                  <a:alpha val="60000"/>
                </a:schemeClr>
              </a:solidFill>
              <a:latin typeface="+mj-lt"/>
              <a:ea typeface="+mj-lt"/>
              <a:cs typeface="汉仪粗圆简" panose="02010600000101010101" charset="-122"/>
              <a:sym typeface="+mn-ea"/>
            </a:endParaRPr>
          </a:p>
        </p:txBody>
      </p:sp>
      <p:sp>
        <p:nvSpPr>
          <p:cNvPr id="23" name="标题"/>
          <p:cNvSpPr txBox="1"/>
          <p:nvPr>
            <p:custDataLst>
              <p:tags r:id="rId10"/>
            </p:custDataLst>
          </p:nvPr>
        </p:nvSpPr>
        <p:spPr>
          <a:xfrm>
            <a:off x="9678670" y="3314065"/>
            <a:ext cx="2287270" cy="113982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rPr>
              <a:t>活动延伸</a:t>
            </a:r>
            <a:endParaRPr lang="zh-CN" altLang="en-US" sz="2400">
              <a:solidFill>
                <a:schemeClr val="accent4">
                  <a:lumMod val="40000"/>
                  <a:lumOff val="60000"/>
                </a:schemeClr>
              </a:solidFill>
              <a:latin typeface="+mj-lt"/>
              <a:ea typeface="+mj-lt"/>
              <a:cs typeface="汉仪粗圆简" panose="02010600000101010101" charset="-122"/>
              <a:sym typeface="+mn-ea"/>
            </a:endParaRPr>
          </a:p>
        </p:txBody>
      </p:sp>
      <p:sp>
        <p:nvSpPr>
          <p:cNvPr id="24" name="序号"/>
          <p:cNvSpPr txBox="1"/>
          <p:nvPr>
            <p:custDataLst>
              <p:tags r:id="rId11"/>
            </p:custDataLst>
          </p:nvPr>
        </p:nvSpPr>
        <p:spPr>
          <a:xfrm>
            <a:off x="4464050" y="4909185"/>
            <a:ext cx="1475740" cy="8699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buClrTx/>
              <a:buSzTx/>
              <a:buFontTx/>
            </a:pPr>
            <a:r>
              <a:rPr lang="en-US" altLang="zh-CN" sz="5400">
                <a:solidFill>
                  <a:schemeClr val="bg1">
                    <a:alpha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rPr>
              <a:t>05.</a:t>
            </a:r>
            <a:endParaRPr lang="en-US" altLang="zh-CN" sz="5400">
              <a:solidFill>
                <a:schemeClr val="bg1">
                  <a:alpha val="60000"/>
                </a:schemeClr>
              </a:solidFill>
              <a:latin typeface="+mj-lt"/>
              <a:ea typeface="+mj-lt"/>
              <a:cs typeface="汉仪粗圆简" panose="02010600000101010101" charset="-122"/>
              <a:sym typeface="+mn-ea"/>
            </a:endParaRPr>
          </a:p>
        </p:txBody>
      </p:sp>
      <p:sp>
        <p:nvSpPr>
          <p:cNvPr id="26" name="标题"/>
          <p:cNvSpPr txBox="1"/>
          <p:nvPr>
            <p:custDataLst>
              <p:tags r:id="rId12"/>
            </p:custDataLst>
          </p:nvPr>
        </p:nvSpPr>
        <p:spPr>
          <a:xfrm>
            <a:off x="5973445" y="4773930"/>
            <a:ext cx="2287270" cy="113982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rPr>
              <a:t>活动反思</a:t>
            </a:r>
            <a:endParaRPr lang="zh-CN" altLang="en-US" sz="2400">
              <a:solidFill>
                <a:schemeClr val="accent4">
                  <a:lumMod val="40000"/>
                  <a:lumOff val="60000"/>
                </a:schemeClr>
              </a:solidFill>
              <a:latin typeface="+mj-lt"/>
              <a:ea typeface="+mj-lt"/>
              <a:cs typeface="汉仪粗圆简" panose="02010600000101010101" charset="-122"/>
              <a:sym typeface="+mn-ea"/>
            </a:endParaRPr>
          </a:p>
        </p:txBody>
      </p:sp>
      <p:sp>
        <p:nvSpPr>
          <p:cNvPr id="33" name="序号"/>
          <p:cNvSpPr txBox="1"/>
          <p:nvPr>
            <p:custDataLst>
              <p:tags r:id="rId13"/>
            </p:custDataLst>
          </p:nvPr>
        </p:nvSpPr>
        <p:spPr>
          <a:xfrm>
            <a:off x="4464050" y="1990090"/>
            <a:ext cx="1475740" cy="8699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buClrTx/>
              <a:buSzTx/>
              <a:buFontTx/>
            </a:pPr>
            <a:r>
              <a:rPr lang="en-US" altLang="zh-CN" sz="5400">
                <a:solidFill>
                  <a:schemeClr val="bg1">
                    <a:alpha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rPr>
              <a:t>01.</a:t>
            </a:r>
            <a:endParaRPr lang="en-US" altLang="zh-CN" sz="5400">
              <a:solidFill>
                <a:schemeClr val="bg1">
                  <a:alpha val="60000"/>
                </a:schemeClr>
              </a:solidFill>
              <a:latin typeface="+mj-lt"/>
              <a:ea typeface="+mj-lt"/>
              <a:cs typeface="汉仪粗圆简" panose="02010600000101010101" charset="-122"/>
              <a:sym typeface="+mn-ea"/>
            </a:endParaRPr>
          </a:p>
        </p:txBody>
      </p:sp>
      <p:sp>
        <p:nvSpPr>
          <p:cNvPr id="35" name="标题"/>
          <p:cNvSpPr txBox="1"/>
          <p:nvPr>
            <p:custDataLst>
              <p:tags r:id="rId14"/>
            </p:custDataLst>
          </p:nvPr>
        </p:nvSpPr>
        <p:spPr>
          <a:xfrm>
            <a:off x="5974080" y="1854835"/>
            <a:ext cx="2287270" cy="113982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lt"/>
                <a:cs typeface="汉仪粗圆简" panose="02010600000101010101" charset="-122"/>
                <a:sym typeface="+mn-ea"/>
              </a:rPr>
              <a:t>活动目标</a:t>
            </a:r>
            <a:endParaRPr lang="zh-CN" altLang="en-US" sz="2400">
              <a:solidFill>
                <a:schemeClr val="accent4">
                  <a:lumMod val="40000"/>
                  <a:lumOff val="60000"/>
                </a:schemeClr>
              </a:solidFill>
              <a:latin typeface="+mj-lt"/>
              <a:ea typeface="+mj-lt"/>
              <a:cs typeface="汉仪粗圆简" panose="02010600000101010101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https://d.book118.com/885104033201011042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主讲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输入标题"/>
  <p:tag name="KSO_WM_UNIT_TYPE" val="a"/>
  <p:tag name="KSO_WM_UNIT_VALUE" val="1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输入章节标题"/>
  <p:tag name="KSO_WM_UNIT_TYPE" val="a"/>
  <p:tag name="KSO_WM_UNIT_VALUE" val="1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 YOU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主讲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71"/>
  <p:tag name="KSO_WM_TEMPLATE_MASTER_TYPE" val="0"/>
  <p:tag name="KSO_WM_TEMPLATE_SUBCATEGORY" val="29"/>
  <p:tag name="KSO_WM_TEMPLATE_THUMBS_INDEX" val="1、1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1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输入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SLIDE_CONTENT_AREA" val="{&quot;left&quot;:&quot;20.3&quot;,&quot;top&quot;:&quot;125&quot;,&quot;width&quot;:&quot;531.55&quot;,&quot;height&quot;:&quot;289.2&quot;}"/>
  <p:tag name="KSO_WM_SLIDE_ID" val="custom2023027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71"/>
  <p:tag name="KSO_WM_TEMPLATE_MASTER_TYPE" val="0"/>
  <p:tag name="KSO_WM_TEMPLATE_SUBCATEGORY" val="29"/>
  <p:tag name="KSO_WM_TEMPLATE_THUMBS_INDEX" val="1、11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4"/>
  <p:tag name="KSO_WM_UNIT_TEXT_FILL_TYPE" val="1"/>
  <p:tag name="KSO_WM_UNIT_TYPE" val="b"/>
  <p:tag name="KSO_WM_UNIT_USESOURCEFORMAT_APPLY" val="0"/>
  <p:tag name="KSO_WM_UNIT_VALUE" val="17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6"/>
  <p:tag name="KSO_WM_UNIT_TEXT_FILL_TYPE" val="1"/>
  <p:tag name="KSO_WM_UNIT_TYPE" val="a"/>
  <p:tag name="KSO_WM_UNIT_USESOURCEFORMAT_APPLY" val="0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1.65000000000003,&quot;width&quot;:571.85}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l_h_i*1_2_1"/>
  <p:tag name="KSO_WM_UNIT_INDEX" val="1_2_1"/>
  <p:tag name="KSO_WM_UNIT_LAYERLEVEL" val="1_1_1"/>
  <p:tag name="KSO_WM_UNIT_PRESET_TEXT" val="02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1.65000000000003,&quot;width&quot;:571.85}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输入目录标题"/>
  <p:tag name="KSO_WM_UNIT_TEXT_FILL_FORE_SCHEMECOLOR_INDEX" val="8"/>
  <p:tag name="KSO_WM_UNIT_TEXT_FILL_TYPE" val="1"/>
  <p:tag name="KSO_WM_UNIT_TYPE" val="l_h_a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1.65000000000003,&quot;width&quot;:571.85}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l_h_i*1_3_1"/>
  <p:tag name="KSO_WM_UNIT_INDEX" val="1_3_1"/>
  <p:tag name="KSO_WM_UNIT_LAYERLEVEL" val="1_1_1"/>
  <p:tag name="KSO_WM_UNIT_PRESET_TEXT" val="03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1.65000000000003,&quot;width&quot;:571.85}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输入目录标题"/>
  <p:tag name="KSO_WM_UNIT_TEXT_FILL_FORE_SCHEMECOLOR_INDEX" val="8"/>
  <p:tag name="KSO_WM_UNIT_TEXT_FILL_TYPE" val="1"/>
  <p:tag name="KSO_WM_UNIT_TYPE" val="l_h_a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1.65000000000003,&quot;width&quot;:571.85}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l_h_i*1_4_1"/>
  <p:tag name="KSO_WM_UNIT_INDEX" val="1_4_1"/>
  <p:tag name="KSO_WM_UNIT_LAYERLEVEL" val="1_1_1"/>
  <p:tag name="KSO_WM_UNIT_PRESET_TEXT" val="04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1.65000000000003,&quot;width&quot;:571.85}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输入目录标题"/>
  <p:tag name="KSO_WM_UNIT_TEXT_FILL_FORE_SCHEMECOLOR_INDEX" val="8"/>
  <p:tag name="KSO_WM_UNIT_TEXT_FILL_TYPE" val="1"/>
  <p:tag name="KSO_WM_UNIT_TYPE" val="l_h_a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1.65000000000003,&quot;width&quot;:571.85}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l_h_i*1_5_1"/>
  <p:tag name="KSO_WM_UNIT_INDEX" val="1_5_1"/>
  <p:tag name="KSO_WM_UNIT_LAYERLEVEL" val="1_1_1"/>
  <p:tag name="KSO_WM_UNIT_PRESET_TEXT" val="05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1.65000000000003,&quot;width&quot;:571.85}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输入目录标题"/>
  <p:tag name="KSO_WM_UNIT_TEXT_FILL_FORE_SCHEMECOLOR_INDEX" val="8"/>
  <p:tag name="KSO_WM_UNIT_TEXT_FILL_TYPE" val="1"/>
  <p:tag name="KSO_WM_UNIT_TYPE" val="l_h_a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1.65000000000003,&quot;width&quot;:571.85}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l_h_i*1_1_1"/>
  <p:tag name="KSO_WM_UNIT_INDEX" val="1_1_1"/>
  <p:tag name="KSO_WM_UNIT_LAYERLEVEL" val="1_1_1"/>
  <p:tag name="KSO_WM_UNIT_PRESET_TEXT" val="01.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91.65000000000003,&quot;width&quot;:571.85}"/>
  <p:tag name="KSO_WM_TAG_VERSION" val="1.0"/>
  <p:tag name="KSO_WM_TEMPLATE_CATEGORY" val="custom"/>
  <p:tag name="KSO_WM_TEMPLATE_INDEX" val="20230271"/>
  <p:tag name="KSO_WM_UNIT_COMPATIBLE" val="0"/>
  <p:tag name="KSO_WM_UNIT_DIAGRAM_ISNUMVISUAL" val="0"/>
  <p:tag name="KSO_WM_UNIT_DIAGRAM_ISREFERUNIT" val="0"/>
  <p:tag name="KSO_WM_UNIT_HIGHLIGHT" val="0"/>
  <p:tag name="KSO_WM_UNIT_ID" val="custom20230271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输入目录标题"/>
  <p:tag name="KSO_WM_UNIT_TEXT_FILL_FORE_SCHEMECOLOR_INDEX" val="8"/>
  <p:tag name="KSO_WM_UNIT_TEXT_FILL_TYPE" val="1"/>
  <p:tag name="KSO_WM_UNIT_TYPE" val="l_h_a"/>
  <p:tag name="KSO_WM_UNIT_USESOURCEFORMAT_APPLY" val="0"/>
</p:tagLst>
</file>

<file path=ppt/tags/tag11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1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1"/>
  <p:tag name="KSO_WM_TEMPLATE_MASTER_TYPE" val="0"/>
  <p:tag name="KSO_WM_TEMPLATE_SUBCATEGORY" val="29"/>
</p:tagLst>
</file>

<file path=ppt/tags/tag11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5">
      <a:dk1>
        <a:srgbClr val="000000"/>
      </a:dk1>
      <a:lt1>
        <a:srgbClr val="FFFFFF"/>
      </a:lt1>
      <a:dk2>
        <a:srgbClr val="03214D"/>
      </a:dk2>
      <a:lt2>
        <a:srgbClr val="F0F5FE"/>
      </a:lt2>
      <a:accent1>
        <a:srgbClr val="277AF7"/>
      </a:accent1>
      <a:accent2>
        <a:srgbClr val="67A0FD"/>
      </a:accent2>
      <a:accent3>
        <a:srgbClr val="FF9933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8">
      <a:majorFont>
        <a:latin typeface="汉仪粗圆简"/>
        <a:ea typeface="汉仪粗圆简"/>
        <a:cs typeface="Arial"/>
      </a:majorFont>
      <a:minorFont>
        <a:latin typeface="汉仪粗圆简"/>
        <a:ea typeface="汉仪粗圆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</Paragraphs>
  <Slides>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汉仪粗圆简</vt:lpstr>
      <vt:lpstr>Wingdings</vt:lpstr>
      <vt:lpstr>Calibri Light</vt:lpstr>
      <vt:lpstr>Office Theme</vt:lpstr>
      <vt:lpstr>小班游戏照相机教案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2024-09-03T18:47:03.252</cp:lastPrinted>
  <dcterms:created xsi:type="dcterms:W3CDTF">2024-09-03T10:47:03Z</dcterms:created>
  <dcterms:modified xsi:type="dcterms:W3CDTF">2024-09-03T10:47:05Z</dcterms:modified>
</cp:coreProperties>
</file>