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9842B6-6784-4E7F-8293-224F721CC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ABD090-CD7E-4777-BA8E-E41E4ABFF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11E0AC-A2DF-4198-A2C6-E307429BD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EE4381-C549-434A-87AE-476D0FF1D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B81AAF-A921-4753-B476-7C3B2B0F8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2582E7-6D05-48D6-ADD7-144B4D571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A73959-3F13-428E-B533-F13F0DE55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621857-8008-45BB-AF4B-331E198EF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B5AF93-F68B-42AA-AEEB-C0811996E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EF43CB-623D-4C79-86A7-15497D9F6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C87250-9DDF-4EBB-AA3A-F092EE282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10432214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危化品运输安全装卸操作与驾驶技巧的掌握与应用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安全装卸操作规范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驾驶技巧与安全行车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危化品事故案例分析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应急处置与救援措施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708" r="12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指具有易燃、易爆、有毒、有害和放射性等物质，在运输装卸和储存等过程中，易造成人身伤亡和财产损毁而需要特别防护的物品。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根据危险性质不同，危化品可分为爆炸品、压缩气体和液化气体、易燃液体、易燃固体、自燃物品和遇湿易燃物品、氧化剂和有机过氧化物、毒害品和感染性物品、放射性物品、腐蚀品等。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620" r="28620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事故风险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危化品运输过程中，由于交通事故、设备故障等原因可能导致泄漏、火灾、爆炸等事故，造成人员伤亡和财产损失。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环境风险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危化品泄漏可能对大气、水体和土壤等环境造成污染，对生态环境和人类健康产生长期影响。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社会风险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危化品事故可能引发社会恐慌，影响社会稳定和经济发展。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危化品运输风险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我国《危险化学品安全管理条例》等法规对危化品的生产、储存、运输和使用等环节都有严格的规定。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792" r="18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联合国《关于危险货物运输的建议书》等国际公约对危化品的分类、包装、标记和运输等方面制定了国际标准。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国际公约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各国和地区还制定了相应的行业标准，如欧洲的ADR、美国的CFR等，对危化品的运输和装卸操作提出了具体要求。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安全装卸操作规范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在装卸前，必须充分了解所运输的危化品的物理性质、化学性质、危险性以及应急处理措施。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了解危化品性质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确保所使用的装卸设备完好无损、适用于所运输的危化品，并进行必要的清洁和检查。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检查装卸设备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根据危化品的性质，佩戴适当的个人防护装备，如防护服、手套、护目镜等。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防护措施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装卸前准备工作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严格按照装卸设备的操作规程进行操作，避免因操作不当而导致事故。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遵守操作规程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货物固定与支撑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917" r="21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防止摩擦与撞击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875" r="14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确保货物在运输过程中能够保持稳定，不发生滑动、倾倒等危险情况。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在装卸过程中，应避免危化品与其他物品或设备发生摩擦或撞击，以防止产生火花或导致泄漏。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正确使用装卸设备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防止泄漏与污染措施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密封性检查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在装车前，应对运输容器进行密封性检查，确保无泄漏现象。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防泄漏处理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在装卸过程中，应采取必要的防泄漏措施，如使用吸附材料、设置围堰等，以防止危化品泄漏对环境造成污染。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废弃物处理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对于装卸过程中产生的废弃物，应按照相关规定进行妥善处理，避免对环境造成危害。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紧急联系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在发生紧急情况时，应立即启动应急预案，并与相关部门和人员取得联系，寻求支持和协助。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针对可能发生的紧急情况，制定相应的应急预案，明确应对措施和责任人。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应急演练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定期组织应急演练，提高员工应对紧急情况的反应速度和处置能力。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紧急情况处理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驾驶技巧与安全行车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遵守交通规则，不超速、不酒驾、不疲劳驾驶。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良好的职业道德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熟悉危化品性质、危害及应急处置措施，掌握安全驾驶技能。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具备健康的身体和良好的心理素质，能应对突发情况。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身体素质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驾驶员素质要求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常规检查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每次出车前对车辆进行全面检查，包括刹车、转向、轮胎等关键部件。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定期维护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按照厂家规定进行定期维护和保养，确保车辆处于良好状态。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危化品装载检查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确保危化品装载牢固、不泄漏，符合相关法规要求。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车辆安全检查与维护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https://d.book118.com/885104322143011044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2024-09-06T21:50:10.764</cp:lastPrinted>
  <dcterms:created xsi:type="dcterms:W3CDTF">2024-09-06T13:50:10Z</dcterms:created>
  <dcterms:modified xsi:type="dcterms:W3CDTF">2024-09-06T13:50:12Z</dcterms:modified>
</cp:coreProperties>
</file>