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532FD-E7CF-45BA-B918-A9AF75680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DEED-D0FA-4670-88A2-4788F277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DE4A4-C1ED-4A86-B8F1-D749C08D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097B9-1AE5-43BF-9E56-F9EF8825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98C6C-17A0-4BD1-9473-9F24E51CA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2C41C-B1EA-493B-8897-37A9B9CA9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A9F54-1EBB-4ED4-ACF7-6253AD93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8C09E-C5A4-4A4A-90B9-6803B36A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CC79F-22E0-4734-B65F-F024D9AB0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D5CC7-3B40-45EB-9331-7FBCE5E5B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44AA2-84A3-4970-BA5B-40BF2C5D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68" r:id="rId2"/>
    <p:sldLayoutId id="2147484869" r:id="rId3"/>
    <p:sldLayoutId id="2147484870" r:id="rId4"/>
    <p:sldLayoutId id="2147484871" r:id="rId5"/>
    <p:sldLayoutId id="2147484872" r:id="rId6"/>
    <p:sldLayoutId id="2147484873" r:id="rId7"/>
    <p:sldLayoutId id="2147484874" r:id="rId8"/>
    <p:sldLayoutId id="2147484875" r:id="rId9"/>
    <p:sldLayoutId id="2147484876" r:id="rId10"/>
    <p:sldLayoutId id="21474848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101423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临床循证实践指南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临床循证实践概述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临床循证实践指南的评估与改进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临床循证实践指南的未来发展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临床循证实践指南的制定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临床循证实践指南的应用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临床循证实践概述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临床循证实践的定义</a:t>
            </a:r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临床循证实践是一种基于证据的医疗实践方法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强调在医疗决策中充分考虑患者的价值观和意愿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通过收集和分析最佳证据来制定治疗方案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旨在提高医疗质量和患者满意度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临床循证实践的意义</a:t>
            </a:r>
            <a:endParaRPr lang="zh-CN" altLang="en-US"/>
          </a:p>
        </p:txBody>
      </p:sp>
      <p:sp>
        <p:nvSpPr>
          <p:cNvPr id="10491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提高医疗质量和安全性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促进医疗资源的合理利用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推动医疗技术的进步和发展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增强医生的临床技能和知识水平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临床循证实践指南的制定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制定流程</a:t>
            </a:r>
            <a:endParaRPr lang="zh-CN" altLang="en-US"/>
          </a:p>
        </p:txBody>
      </p:sp>
      <p:sp>
        <p:nvSpPr>
          <p:cNvPr id="104934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明确指南目的和范围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4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收集和筛选证据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5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制定推荐意见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6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审核和发布指南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证据等级与推荐强度</a:t>
            </a:r>
            <a:endParaRPr lang="zh-CN" altLang="en-US"/>
          </a:p>
        </p:txBody>
      </p:sp>
      <p:sp>
        <p:nvSpPr>
          <p:cNvPr id="10494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证据等级：根据证据的质量和数量进行分级，如一级证据质量最高，证据数量最多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推荐强度：根据证据等级和专家意见，对临床实践提出推荐意见，如强烈推荐、一般推荐等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制定流程：从临床问题出发，寻找最佳证据，结合专家经验，制定推荐意见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更新与完善：定期对循证实践指南进行更新与完善，以适应新的临床证据和需求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指南的更新与维护</a:t>
            </a:r>
            <a:endParaRPr lang="zh-CN" altLang="en-US"/>
          </a:p>
        </p:txBody>
      </p:sp>
      <p:sp>
        <p:nvSpPr>
          <p:cNvPr id="104948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定期更新：根据新的研究证据和临床实践经验，定期对指南进行更新和修订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专家共识：通过专家共识会议，对指南的更新和维护进行讨论和决策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实践验证：在实践中应用和验证新的指南，确保其有效性和可行性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反馈机制：建立反馈机制，收集医生和患者的意见和建议，对指南进行持续改进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临床循证实践指南的应用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https://d.book118.com/885110142332011034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临床循证实践指南</vt:lpstr>
      <vt:lpstr>目录</vt:lpstr>
      <vt:lpstr>单击添加章节标题</vt:lpstr>
      <vt:lpstr>临床循证实践概述</vt:lpstr>
      <vt:lpstr>PowerPoint Presentation</vt:lpstr>
      <vt:lpstr>临床循证实践的定义</vt:lpstr>
      <vt:lpstr>临床循证实践的意义</vt:lpstr>
      <vt:lpstr>临床循证实践指南的制定</vt:lpstr>
      <vt:lpstr>PowerPoint Presentation</vt:lpstr>
      <vt:lpstr>制定流程</vt:lpstr>
      <vt:lpstr>证据等级与推荐强度</vt:lpstr>
      <vt:lpstr>指南的更新与维护</vt:lpstr>
      <vt:lpstr>临床循证实践指南的应用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2024-08-30T17:00:53.174</cp:lastPrinted>
  <dcterms:created xsi:type="dcterms:W3CDTF">2024-08-30T09:00:53Z</dcterms:created>
  <dcterms:modified xsi:type="dcterms:W3CDTF">2024-08-30T09:00:55Z</dcterms:modified>
</cp:coreProperties>
</file>