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B37702-1BD2-439F-9D53-3992C2EC5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47108F-0799-4347-8845-7E2730A92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415990-24DC-40DB-BEF4-7386C96281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84B2B5-BA88-4783-B4D3-16F4A04732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F0836F-E4EB-4C2C-87BF-37B00F19D8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B999D4-90D9-4FDA-ADC1-FEAE364751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6B7270-2813-4ACD-932C-655C8F50F2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35B95B-0E3D-4B03-803E-6F814A6FF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FA1A93-7518-4B64-9806-8C0145522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959D6-137F-421F-9A47-E91E52816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7C32F9-D57C-400E-9479-FAB54B53B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111034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医学信息系统中的用户交互与智能推荐研究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医学信息系统概述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用户交互技术在医学信息系统中的应用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智能推荐技术在医学信息系统中的应用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用户交互与智能推荐技术的融合研究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405" b="440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976" b="697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医学信息系统的发展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随着信息技术的快速发展，医学信息系统在医疗机构中扮演着越来越重要的角色，提高了医疗服务的效率和质量。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用户交互的重要性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用户交互是医学信息系统中的关键环节，良好的用户交互能够提升用户体验，提高医疗服务的满意度。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智能推荐的需求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随着大数据和人工智能技术的发展，智能推荐在医学信息系统中的应用逐渐普及，能够为用户提供个性化的医疗服务。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国内在医学信息系统用户交互和智能推荐方面的研究起步较晚，但近年来发展迅速，取得了一系列重要成果。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国内研究现状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国外在医学信息系统用户交互和智能推荐方面的研究较为成熟，形成了较为完善的理论体系和应用模式。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国外研究现状</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083" r="7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未来，医学信息系统用户交互和智能推荐将更加注重用户体验和个性化服务，同时加强与其他医疗信息技术的融合和创新。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本研究将围绕医学信息系统中的用户交互和智能推荐展开，包括用户需求分析、交互设计、智能推荐算法研究等方面。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本研究将采用文献调研、案例分析、用户访谈等方法，结合实际情况进行深入分析和研究。同时，将借助统计学和数据挖掘等技术手段，对收集到的数据进行处理和分析，以得出科学、准确的结论。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医学信息系统概述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医学信息系统是指运用计算机和通讯技术，对医学信息进行采集、存储、处理、传输、分析和利用的系统。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根据应用场景和功能，医学信息系统可分为临床信息系统、管理信息系统、公共卫生信息系统等。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基本功能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医学信息系统具备数据采集与输入、信息存储与管理、信息查询与检索、数据分析与挖掘等基本功能。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医学信息系统具有数据量大、多样性、实时性、安全性等特点，同时需要满足医学专业的特殊需求。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医学信息系统的基本功能与特点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医学信息系统的发展历程与趋势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医学信息系统经历了从单机应用到网络应用、从局部应用到全局应用、从简单数据处理到智能化数据分析的发展历程。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趋势</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未来医学信息系统将更加注重用户交互与智能推荐技术的发展，提高系统的可用性和智能化水平，同时加强数据安全和隐私保护。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用户交互技术在医学信息系统中的应用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用户交互技术的定义与分类</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用户交互技术是指通过计算机输入、输出设备，以有效的方式实现人与计算机对话的技术。</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用户交互技术包括命令行界面、图形用户界面、自然语言界面、虚拟现实界面等多种类型。</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分类</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促进决策支持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通过智能推荐等交互技术，可以为医护人员提供决策支持，提高诊疗质量和效率。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提高系统易用性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通过良好的用户交互设计，可以使医学信息系统更加符合用户的使用习惯，降低使用难度。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增强信息交互效率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用户交互技术可以实现信息的快速输入、处理和输出，提高医护人员的工作效率。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用户交互技术在医学信息系统中的作用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https://d.book118.com/885111034210011104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2024-09-14T07:56:25.704</cp:lastPrinted>
  <dcterms:created xsi:type="dcterms:W3CDTF">2024-09-13T23:56:25Z</dcterms:created>
  <dcterms:modified xsi:type="dcterms:W3CDTF">2024-09-13T23:56:27Z</dcterms:modified>
</cp:coreProperties>
</file>