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165E-7B71-475F-A014-92F40E3C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F61D-9EE7-4373-9CD3-552906914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2039E-C2CF-45F4-BB42-F0A339C7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21E02-6C16-44EC-915D-294DD623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D432F-37B7-4898-A6DB-4CAA36F1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7A2F0-61F4-4EAD-B8A4-535E7222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29AB3-9D01-47DC-9B99-B76AF7FD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0859A-FE5B-4B39-BE5E-166703A2E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2F05-DFB7-4C82-A311-1F1518B5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9B9EC-1CBD-47CC-B1E5-B0A465B9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7E03F-7069-4BCC-95F3-4EA0C672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1131134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新生儿先天性心脏病筛查项目技术规范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筛查目的和原则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筛查对象和时间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筛查方法和流程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筛查结果分析和报告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筛查质量控制和评估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筛查目的和原则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筛查目的</a:t>
            </a:r>
            <a:endParaRPr lang="zh-CN" altLang="en-US"/>
          </a:p>
        </p:txBody>
      </p:sp>
      <p:sp>
        <p:nvSpPr>
          <p:cNvPr id="10490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早期发现新生儿先天性心脏病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降低医疗费用和负担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提高新生儿健康水平，降低死亡率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及时治疗，提高生存率和生活质量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筛查原则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早期发现：尽早发现新生儿先天性心脏病，提高治疗效果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准确诊断：采用科学的诊断方法，确保诊断结果的准确性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安全可靠：筛查过程应安全可靠，避免对婴儿造成伤害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经济合理：筛查方法应经济合理，降低筛查成本，提高筛查效率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筛查对象和时间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筛查对象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新生儿：出生后28天内的婴儿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筛查时间：出生后24小时内进行筛查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筛查频率：每2-3年进行一次筛查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筛查地点：医院、妇幼保健院等医疗机构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筛查时间</a:t>
            </a:r>
            <a:endParaRPr lang="zh-CN" altLang="en-US"/>
          </a:p>
        </p:txBody>
      </p:sp>
      <p:sp>
        <p:nvSpPr>
          <p:cNvPr id="104933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筛查对象：新生儿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筛查地点：医院或社区卫生服务中心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筛查频率：每3个月一次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筛查时间：出生后24小时内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筛查方法和流程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筛查方法</a:t>
            </a:r>
            <a:endParaRPr lang="zh-CN" altLang="en-US"/>
          </a:p>
        </p:txBody>
      </p:sp>
      <p:sp>
        <p:nvSpPr>
          <p:cNvPr id="1049492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超声心动图检查：通过超声波检查心脏结构和功能，判断是否存在先天性心脏病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心电图检查：通过记录心脏电活动，判断是否存在先天性心脏病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胸部X线检查：通过X线检查胸部，判断是否存在先天性心脏病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心脏磁共振成像检查：通过磁共振成像检查心脏结构和功能，判断是否存在先天性心脏病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胎儿心脏超声检查：在胎儿期进行心脏超声检查，判断是否存在先天性心脏病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基因检测：通过基因检测，判断是否存在先天性心脏病的遗传风险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https://d.book118.com/885111311343011033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宋体</vt:lpstr>
      <vt:lpstr>Office Theme</vt:lpstr>
      <vt:lpstr>新生儿先天性心脏病筛查项目技术规范</vt:lpstr>
      <vt:lpstr>目录</vt:lpstr>
      <vt:lpstr>添加章节标题</vt:lpstr>
      <vt:lpstr>筛查目的和原则</vt:lpstr>
      <vt:lpstr>筛查目的</vt:lpstr>
      <vt:lpstr>筛查原则</vt:lpstr>
      <vt:lpstr>筛查对象和时间</vt:lpstr>
      <vt:lpstr>筛查对象</vt:lpstr>
      <vt:lpstr>筛查时间</vt:lpstr>
      <vt:lpstr>筛查方法和流程</vt:lpstr>
      <vt:lpstr>筛查方法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2024-08-29T07:07:18.611</cp:lastPrinted>
  <dcterms:created xsi:type="dcterms:W3CDTF">2024-08-28T23:07:18Z</dcterms:created>
  <dcterms:modified xsi:type="dcterms:W3CDTF">2024-08-28T23:07:20Z</dcterms:modified>
</cp:coreProperties>
</file>