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D7A9A9-9C30-4899-9CE7-7AE5F2E2BB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34C5DD-757F-43A8-9163-6F545871C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1BFAF0-0548-46ED-B283-AA2477835F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39B4ED-89F1-4C42-B772-F90A941292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F92AF4-8A81-4C66-8C38-D9A9195B6C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8E1C91-92D7-49E1-BF8C-688A5858C3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F26DE1-4BF1-43F0-AC55-18A5221DE7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7D2C48-CB07-47DC-9DEF-86FC314425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BE0095-1E3D-483A-BC6D-79BC64F10B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FAB3CB-1FF0-460F-A2F8-0F9341860E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E57592-E0D4-4B65-B2C4-DBD19149D6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112144100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库存控制模型概述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库存控制基本概念</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常见库存控制模型</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现代库存控制策略</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企业实践案例分析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挑战与未来发展趋势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库存控制基本概念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库存是指企业在生产经营过程中为销售或耗用而储备的物资，包括原材料、燃料、低值易耗品、在产品、半成品、产成品、协作件、商品等。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库存定义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根据不同的标准，库存可分为多种类型。例如，按经济用途可分为商品库存和制造业库存；按生产过程可分为原材料库存、在制品库存和成品库存；按库存物品的性质可分为独立需求库存和相关需求库存。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库存分类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购入成本</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指企业购买物资所支付的费用，包括物资的买价、运杂费、保险费等。</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缺货成本</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指企业因库存不足而造成的损失，包括停工待料损失、延迟交货损失、销售机会损失等。</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储存成本</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指企业在储存物资过程中所发生的费用，包括仓库租金、保管费、保险费、存货占用资金利息等。</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订货成本</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指企业为补充库存而订货时发生的各种费用，包括订购手续费、采购人员的差旅费等。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库存成本构成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库存控制目标</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经济性原则</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动态控制原则</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系统性原则</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保证生产的原则</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库存控制原则</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在保证企业生产、经营需求的前提下，使库存量经常保持在合理的水平上；掌握库存量动态，适时、适量提出订货，避免超储或缺货；减少库存空间占用，降低库存总费用；控制库存资金占用，加速资金周转。</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主要包括以下四个原则</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必须保证企业生产所需的各项物资的供应，以避免因缺货而导致生产中断。</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在满足生产需求的前提下，尽量降低库存成本，提高经济效益。</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根据市场需求和企业生产能力的变化，及时调整库存量和订货策略。</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将库存控制纳入企业整体管理系统中，与其他管理环节相互协调、相互配合。</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库存控制目标与原则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常见库存控制模型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724" r="2372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经济订货批量模型（Economic Order Quantity, EOQ）是一种用于确定最优订货批量的方法，旨在平衡库存持有成本和订货成本。</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EOQ模型基于一定的假设条件，如需求率恒定、不允许缺货、瞬时到货等，通过最小化总成本（库存持有成本+订货成本）来确定最优订货批量。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适用于需求稳定、可预测且不允许缺货的情境，如原材料、零部件等库存控制。</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经济订货批量模型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578" r="1757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订货点法是一种基于库存水平进行订货决策的方法，通过设置订货点和安全库存来应对需求波动和不确定性。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当库存水平降至订货点时，触发订货行为，补充至目标库存水平；安全库存用于应对突发需求和供应不确定性。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适用于需求波动较大、供应不稳定的情境，如季节性商品、紧急备品备件等库存控制。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订货点法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ABC分类法是一种基于物品重要性和价值进行分类的方法，将库存物品分为A、B、C三类，分别采取不同的管理措施。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417" r="174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根据物品的年消耗金额或销售额进行排序，将占比少但价值高的物品归为A类，占比多但价值低的物品归为C类，其余归为B类。针对不同类别采取不同的库存控制策略，如A类物品重点管理、C类物品简化管理等。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适用于品种繁多、价值差异大的情境，如零售业的商品库存管理、制造业的物料库存管理等。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ABC分类法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实时库存管理系统</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适用于对库存管理要求较高、需要实时响应的情境，如电商平台的库存管理、智能制造中的物料管理等。</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应用</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实时库存管理系统是一种基于信息技术和实时数据更新的库存管理方法，通过实时跟踪和监控库存状态来优化库存控制决策。</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定义</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利用先进的信息技术手段（如物联网、大数据等），实现库存数据的实时采集、传输和处理，提供准确的库存信息和分析结果，支持实时的库存控制和优化决策。</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原理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现代库存控制策略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https://d.book118.com/885112144100011112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2024-09-18T11:15:14.435</cp:lastPrinted>
  <dcterms:created xsi:type="dcterms:W3CDTF">2024-09-18T03:15:14Z</dcterms:created>
  <dcterms:modified xsi:type="dcterms:W3CDTF">2024-09-18T03:15:16Z</dcterms:modified>
</cp:coreProperties>
</file>