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41F61-831F-46ED-BEF3-4842E665D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E708B-0E0D-4CB8-9121-4B5DA448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598B1-D50F-4BD9-894A-686BE6C7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1945B-A956-4B75-B003-992746CCA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7E8117-F21B-42A5-B0D3-CF1CEEF6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56DBE-C5D1-4AD3-88A0-B708BE46E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1B3DB-0C5D-40D9-B04B-7FFF6AD1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98A5F-DBBE-4567-9C46-3372CADE2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C70DD-F9DD-42EC-AAD5-7DFE18D53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3050E-E795-4BCB-990D-7C97D419B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A98AE-EF62-4296-80EA-9BBE48221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1223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物业管理应急预案大全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物业常见突发事件及危害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应急组织体系与职责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预警机制与报告程序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后期处置与恢复重建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培训与演练计划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提高应对突发事件的能力，减少损失。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促进应急资源的合理配置和高效利用。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明确各部门和人员的职责与行动步骤。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定义：应急预案是为应对突发事件或紧急情况而预先制定的一套系统化、规范化的处置措施和方案。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具体描述现场应急处置的步骤、方法和要求，供一线人员参考执行。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总体阐述应急组织、通讯联络、现场处置等方面的要求和措施。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专项应急预案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针对特定类型的突发事件制定的详细处置措施，如火灾、水浸、电梯困人等。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《中华人民共和国突发事件应对法》、《物业管理条例》等。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各地根据实际情况制定的物业管理应急相关法规。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《物业服务企业应急管理指南》、《物业服务安全与应急管理规范》等。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物业常见突发事件及危害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40" r="1634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短时间内大量降雨，可能引发城市内涝，影响小区正常生活和安全。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强风可能损坏建筑物、树木、广告牌等，造成人员伤亡和财产损失。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地震波及范围广，可能造成房屋倒塌、人员伤亡和严重财产损失。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大雪或冰冻天气可能导致交通瘫痪、供水管道破裂等问题，影响居民正常生活。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暴雨、洪涝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台风、龙卷风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雪灾、冰冻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火灾具有突发性强、破坏性大的特点，可能造成人员伤亡和财产损失。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燃气泄漏易引发爆炸或中毒事件，威胁居民生命安全。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燃气泄漏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电梯故障可能导致人员被困，引发恐慌和安全问题。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电梯故障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基础设施故障可能影响居民正常生活，需要及时恢复。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供电、供水、供暖故障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事故灾难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如新冠疫情等，可能导致居民感染、传播，需要采取严格的防控措施。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食品污染或变质可能引发食物中毒事件，威胁居民健康。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水源污染可能导致饮用水质量下降，影响居民健康。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病媒生物传播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蚊虫、老鼠等病媒生物可能传播疾病，需要加强消杀和防护措施。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盗窃、抢劫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非法侵入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群体性事件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社会安全事件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治安问题可能对居民财产和人身安全造成威胁。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极端分子可能针对公共场所或基础设施进行恐怖袭击，造成人员伤亡和财产损失。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未经许可进入小区或私人住宅，可能侵犯居民隐私和安全。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如抗议、示威等，可能影响小区正常秩序和居民安全。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应急组织体系与职责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由物业公司高层领导、各部门负责人及专业人员组成。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全面负责应急事件的指挥和协调工作，制定应急方案，下达应急指令。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由物业公司指定专业人员担任。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负责现场应急处置工作，指挥现场人员开展救援、疏散等工作，及时向应急指挥部报告现场情况。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由物业公司各部门专业人员组成。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根据应急指挥部的指令，开展具体的应急处置工作，如设备抢修、人员疏散、医疗救护等。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应急小组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职责与分工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根据应急指挥部的指令，开展具体的应急处置工作，如设备抢修、人员疏散、医疗救护等。同时，各小组之间要密切配合，形成合力，确保应急处置工作的顺利进行。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应急小组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负责制定应急方案、下达应急指令、协调各方资源、对外发布信息等。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负责现场应急处置工作，指挥现场人员开展救援、疏散等工作，及时向应急指挥部报告现场情况。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https://d.book118.com/885112234003011114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2024-09-20T22:53:42.999</cp:lastPrinted>
  <dcterms:created xsi:type="dcterms:W3CDTF">2024-09-20T14:53:43Z</dcterms:created>
  <dcterms:modified xsi:type="dcterms:W3CDTF">2024-09-20T14:53:45Z</dcterms:modified>
</cp:coreProperties>
</file>