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163A1-5D4C-4668-94A4-4E2BF4CAA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601F3-BCB4-4BD3-AE6D-A3E3F896B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60D4F-E48E-46E0-95A4-BC1446954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00B43-982F-4D7A-9E9B-0FBC4DC0D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7C3807-C719-46A3-A16F-D3936EBB2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FA0101-612D-42CB-9CB6-824FC5832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F36D0D-F2B6-45A3-8FC3-D134BB552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7DC97-E007-4930-83B1-06ED258FC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1F9BF-7AED-498C-BF37-37BD552E8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E9C2C-363C-40C0-925A-C62157B27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C7E08-DDC9-4B36-830F-DAFB2C413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12110001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关于进一步加强青年科技人才培养和使用的若干措施内容实用演示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青年科技人才培养背景与意义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选拔与引进优秀青年科技人才策略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提升青年科技人才素质与能力途径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激励与保障措施促进青年科技人才成长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考核评价与持续改进方向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青年科技人才培养背景与意义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42" r="2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培养质量有待提高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部分青年科技人才缺乏实践经验和创新能力，难以满足高水平科研和创新需求。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青年科技人才数量不足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当前，我国青年科技人才总量相对较少，难以满足经济社会发展对创新人才的需求。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结构性矛盾突出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青年科技人才在不同领域、行业和地区的分布不均衡，部分领域和地区存在人才短缺现象。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当前青年科技人才现状及需求分析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促进科技成果转化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青年科技人才具有较强的创新意识和能力，加强培养有助于推动科技成果转化和应用。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培养未来科技领军人物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青年科技人才是未来科技领域的领军人物，加强培养有助于为我国科技发展奠定坚实基础。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推动经济社会发展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青年科技人才是经济社会发展的重要驱动力，加强培养有助于提高国家整体创新能力和竞争力。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加强青年科技人才培养重要性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958" r="119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国家出台了一系列政策文件，明确提出加强青年科技人才培养和使用，为青年科技人才成长提供了有力保障。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政策导向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各级政府设立了青年科技人才培养专项资金，支持青年科技人才开展科研和创新活动。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国家支持建设了一批青年科技人才培养基地和创新创业平台，为青年科技人才提供了良好的成长环境。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政策导向与支持力度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选拔与引进优秀青年科技人才策略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拓宽选拔渠道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充分利用各类学术竞赛、科研项目、人才计划等渠道，发现和选拔优秀青年科技人才。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强化选拔过程的公正性和透明度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确保选拔过程公平、公正、公开，避免出现不规范的选拔现象。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建立多层次的选拔机制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通过学术成果、创新能力、团队协作等多维度评价，选拔出具有潜力的青年科技人才。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拓宽选拔渠道，优化选拔机制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注重国际化背景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优先引进具有国际化教育和工作背景的青年科技人才，提升我国科研团队的国际竞争力。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强化引进人才的考核与管理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建立完善的考核机制和管理制度，确保引进人才的质量和效益。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加大引进力度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通过提高引进待遇、优化工作环境等措施，吸引海内外优秀青年科技人才来华工作。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提高引进质量，注重国际化背景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推动校企合作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鼓励高校和企业建立紧密的合作关系，共同培养和引进青年科技人才，实现资源共享。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促进产学研深度融合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通过校企合作项目、共建实验室等方式，推动产学研深度融合，提升青年科技人才的实践能力和创新能力。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加强政策引导和支持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政府应出台相关政策，引导和支持校企合作，为青年科技人才的培养和引进提供更多的资源和支持。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加强校企合作，实现资源共享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提升青年科技人才素质与能力途径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引入优质培训资源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积极引进国内外优质培训资源，包括知名专家、学者、企业家等，为青年科技人才提供多元化的学习机会。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强化实践环节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在培训中注重理论与实践的结合，增加实践环节的比重，让青年科技人才通过实际操作加深对理论知识的理解。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建立分层分类的培训体系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根据青年科技人才的不同领域和层次，制定个性化的培训计划，提高培训的针对性和实效性。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完善培训体系，提高培训实效性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58" r="45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鼓励和支持青年科技人才参与重大科研项目、重点工程等实践活动，提高其解决实际问题的能力。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实施青年科技人才实践计划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加强高校、科研机构与企业的合作，为青年科技人才提供实践平台，促进其科研成果的转化和应用。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推动产学研合作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完善科技成果转化机制，鼓励青年科技人才积极申报专利、参与技术转移等，提高其成果转化的意识和能力。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建立成果转化机制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加强实践锻炼，促进成果转化应用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https://d.book118.com/885121100014011103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2024-09-12T06:21:50.592</cp:lastPrinted>
  <dcterms:created xsi:type="dcterms:W3CDTF">2024-09-11T22:21:50Z</dcterms:created>
  <dcterms:modified xsi:type="dcterms:W3CDTF">2024-09-11T22:21:52Z</dcterms:modified>
</cp:coreProperties>
</file>