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8C18C-EBD5-4290-A953-48EC91F91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FDF92-2C27-4E11-8B2E-17309B65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6EF84-075E-4EB2-B0DD-EE9513F7F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D96F8-4519-4B11-BDC2-3AFFE8DE1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BF0BB-7357-4904-BFFD-291EB8952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7547A-D3A7-434A-AAF3-76F95B1A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3F5F83-01E4-48F6-91DA-526FD5404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445DD-CFEC-4AE9-8B9A-4ED57D294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3B72F-98B5-4945-AA8C-12B0F0C5B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FE389-00A7-4E2E-A179-6B4E8CF45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9EB1D-92D9-4961-A50A-AC360DCAB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2113310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《光学触摸技术》ppt课件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光学触摸技术简介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光学触摸技术发展历程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光学触摸技术的基本构成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光学触摸技术的实现方式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光学触摸技术的挑战与解决方案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光学触摸技术的应用案例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光学触摸技术简介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光学触摸技术是一种基于光学原理的触摸屏技术，通过捕捉光束的反射和遮挡实现触摸定位。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在屏幕表面设置多个光束发射器和接收器，当手指或其他物体触摸屏幕时，会遮挡或反射光束，接收器接收到变化的光信号后，通过计算确定触摸位置。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由于采用光学原理，可以获得高精度的触摸定位，适用于需要精细操作的应用场景。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抗干扰能力强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500" r="3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相较于电容式触摸屏，光学触摸屏不易受环境因素如湿度、温度、电磁干扰等影响。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由于不涉及直接接触，光学触摸屏的寿命相对较长，不易磨损。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光学触摸技术的优势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06" b="3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78" b="19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97" r="20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光学触摸技术的应用场景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教育领域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在教室、图书馆等场所，使用光学触摸屏可以方便地进行演示、注释和互动教学。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商业展示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在展览、会议等场合，利用光学触摸屏可以制作互动式展板、导航系统等，提高观众参与度和信息传达效果。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在公共场所如博物馆、图书馆、医院等，提供信息查询、导览等服务，提高公众体验和效率。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光学触摸技术发展历程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光学触摸技术的起源可以追溯到20世纪80年代，当时的技术主要用于军事和航空领域。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早期的光学触摸技术主要依赖于红外线或紫外线等不可见光，通过检测光线的反射和折射来定位触摸。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随着技术的发展，光学触摸技术逐渐应用于商业和消费电子产品中，如ATM机、POS终端等。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光学触摸技术的起源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20世纪90年代末至21世纪初，随着计算机技术和显示技术的快速发展，光学触摸技术开始应用于个人电脑和平板电脑等消费电子产品。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20世纪90年代初至中期，光学触摸技术开始进入商业应用，主要应用于金融、医疗、交通等行业的终端设备。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21世纪初至今，随着智能手机和平板电脑的普及，光学触摸技术得到了广泛应用，并逐渐成为主流的触摸技术。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光学触摸技术的发展阶段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83" r="21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光学触摸技术将不断改进和优化，提高定位精度、降低成本、提高耐用性等方面，以满足不断变化的市场需求。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光学触摸技术将继续发展，未来将更加注重用户体验和人机交互的优化。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随着人工智能和物联网技术的发展，光学触摸技术将与智能家居、智能汽车等领域结合，拓展更广泛的应用场景。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光学触摸技术的未来趋势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光学触摸技术的基本构成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477" b="1347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用于捕捉和识别手指或触摸物体的位置和动作。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负责处理传感器信号，并将其转换为计算机可识别的信息。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显示计算机输出的图像和信息，供用户查看和交互。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26" r="1872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驱动程序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负责与硬件通信，将计算机的指令转换为硬件可执行的操作。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应用软件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提供各种功能和界面，使用户能够与光学触摸屏进行交互。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操作系统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提供底层支持，确保软件和硬件之间的协调工作。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软件构成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https://d.book118.com/885121133100011100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2024-09-08T00:59:31.250</cp:lastPrinted>
  <dcterms:created xsi:type="dcterms:W3CDTF">2024-09-07T16:59:31Z</dcterms:created>
  <dcterms:modified xsi:type="dcterms:W3CDTF">2024-09-07T16:59:33Z</dcterms:modified>
</cp:coreProperties>
</file>