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8549693-B9D5-4C15-AC62-40948FE482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D9233F-0C4E-41EB-85DD-287749023C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16C81C9-E8F5-426F-A66F-881DDE690B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2DE7BCE-610B-4B13-B79C-FCAD8BD916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3E4A94F-0F06-4350-A116-92FDA921881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6E53955-8C2C-4BF8-883B-E398C26AC54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B8AADEC-7DBD-41C3-ADAD-4945B70B75C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DCDA054-2E9E-4A53-9647-925EBDC8176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236F0F4-7FBB-466C-8DAD-0E92C085C6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96465B-B61F-4BFF-9026-FB7220E083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019F474-231E-4BFF-AB0A-0AC4A24577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85121214312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01821" y="1505581"/>
            <a:ext cx="1059395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AF57">
                    <a:alpha val="100000"/>
                  </a:srgbClr>
                </a:solidFill>
                <a:latin typeface="Microsoft Yahei"/>
                <a:ea typeface="Microsoft Yahei"/>
                <a:cs typeface="Microsoft Yahei"/>
              </a:rPr>
              <a:t>往届青年创意专项赛计划书</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赛事背景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赛事目标与宗旨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赛事内容与安排</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评审标准与奖项设置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宣传推广与合作机会</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赛事组织与保障</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预算与资源需求</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风险评估与应对策略</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01</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赛事背景</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4732" b="4732"/>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4295" b="4295"/>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5529" b="552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青年创意专项赛的历史与意义</a:t>
              </a:r>
            </a:p>
          </p:txBody>
        </p:sp>
      </p:grpSp>
      <p:grpSp>
        <p:nvGrpSpPr>
          <p:cNvPr id="33" name="Group 33"/>
          <p:cNvGrpSpPr/>
          <p:nvPr/>
        </p:nvGrpSpPr>
        <p:grpSpPr>
          <a:xfrm>
            <a:off x="1057922" y="1822244"/>
            <a:ext cx="3286271" cy="1654845"/>
            <a:chOff x="1057922" y="1822244"/>
            <a:chExt cx="3286271" cy="1654845"/>
          </a:xfrm>
        </p:grpSpPr>
        <p:sp>
          <p:nvSpPr>
            <p:cNvPr id="34" name="TextBox 34"/>
            <p:cNvSpPr txBox="1"/>
            <p:nvPr/>
          </p:nvSpPr>
          <p:spPr>
            <a:xfrm>
              <a:off x="1057922"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青年创意专项赛是一项旨在激发青年人创新思维和创造力的国际性赛事，自XXXX年以来已成功举办多届。</a:t>
              </a:r>
            </a:p>
          </p:txBody>
        </p:sp>
      </p:grpSp>
      <p:grpSp>
        <p:nvGrpSpPr>
          <p:cNvPr id="35" name="Group 35"/>
          <p:cNvGrpSpPr/>
          <p:nvPr/>
        </p:nvGrpSpPr>
        <p:grpSpPr>
          <a:xfrm>
            <a:off x="4452917" y="3966127"/>
            <a:ext cx="3286271" cy="1654845"/>
            <a:chOff x="4452917" y="3966127"/>
            <a:chExt cx="3286271" cy="1654845"/>
          </a:xfrm>
        </p:grpSpPr>
        <p:sp>
          <p:nvSpPr>
            <p:cNvPr id="36" name="TextBox 36"/>
            <p:cNvSpPr txBox="1"/>
            <p:nvPr/>
          </p:nvSpPr>
          <p:spPr>
            <a:xfrm>
              <a:off x="4452917" y="3966127"/>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该赛事旨在通过提供一个展示和交流的平台，鼓励青年人发挥自己的创意和才华，为社会的发展和进步做出贡献。</a:t>
              </a:r>
            </a:p>
          </p:txBody>
        </p:sp>
      </p:grpSp>
      <p:grpSp>
        <p:nvGrpSpPr>
          <p:cNvPr id="37" name="Group 37"/>
          <p:cNvGrpSpPr/>
          <p:nvPr/>
        </p:nvGrpSpPr>
        <p:grpSpPr>
          <a:xfrm>
            <a:off x="7847818" y="1822244"/>
            <a:ext cx="3286271" cy="1654845"/>
            <a:chOff x="7847818" y="1822244"/>
            <a:chExt cx="3286271" cy="1654845"/>
          </a:xfrm>
        </p:grpSpPr>
        <p:sp>
          <p:nvSpPr>
            <p:cNvPr id="38" name="TextBox 38"/>
            <p:cNvSpPr txBox="1"/>
            <p:nvPr/>
          </p:nvSpPr>
          <p:spPr>
            <a:xfrm>
              <a:off x="7847818" y="182224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往届赛事的成功举办，不仅推动了青年人之间的交流与合作，还为各领域的发展注入了新的活力和创意。</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回顾了历届青年创意专项赛的主题、参赛人数、评选标准、获奖作品等方面的内容，展示了往届赛事的规模和影响力。</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总结了往届赛事的经验和教训，包括组织管理、宣传推广、评审机制等方面，为本次赛事的策划和实施提供了有益的参考。</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往届赛事回顾与总结</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赛事总结</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往届赛事回顾</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02</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赛事目标与宗旨</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708" r="16708"/>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5583" r="5583"/>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鼓励青年人发挥创新思维，挖掘和培养具有潜力的创意项目。</a:t>
            </a:r>
          </a:p>
        </p:txBody>
      </p:sp>
      <p:pic>
        <p:nvPicPr>
          <p:cNvPr id="5" name="Picture 5"/>
          <p:cNvPicPr>
            <a:picLocks noChangeAspect="1"/>
          </p:cNvPicPr>
          <p:nvPr/>
        </p:nvPicPr>
        <p:blipFill>
          <a:blip r:embed="rId4"/>
          <a:srcRect l="20083" r="20083"/>
          <a:stretch>
            <a:fillRect/>
          </a:stretch>
        </p:blipFill>
        <p:spPr>
          <a:xfrm>
            <a:off x="8413042"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激发青年人的创业热情，培养创业意识和创业能力。</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引导青年人关注社会热点问题，用创意解决实际问题。</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激发青年创意与创业精神</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加强团队协作能力，提高团队整体素质和战斗力。</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促进跨领域、跨行业的交流与合作，形成多元化的人才团队。</a:t>
            </a:r>
          </a:p>
        </p:txBody>
      </p:sp>
      <p:pic>
        <p:nvPicPr>
          <p:cNvPr id="7" name="Picture 7"/>
          <p:cNvPicPr>
            <a:picLocks noChangeAspect="1"/>
          </p:cNvPicPr>
          <p:nvPr/>
        </p:nvPicPr>
        <p:blipFill>
          <a:blip r:embed="rId2"/>
          <a:srcRect t="8771" b="8771"/>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t="8771" b="8771"/>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8490" r="8490"/>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通过赛事平台，选拔和培养具有创新精神和创业能力的优秀人才。</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培养创新人才与团队</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75" r="16675"/>
          <a:stretch>
            <a:fillRect/>
          </a:stretch>
        </p:blipFill>
        <p:spPr>
          <a:xfrm>
            <a:off x="7092556"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促进创意产业的繁荣与发展，提高国家文化软实力。</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推动创意成果的转化和应用，为经济发展注入新的活力。</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提高社会对创意产业的认知度和重视程度，营造良好的发展环境。</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推动创意产业发展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03</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赛事内容与安排</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参赛者需为35周岁以下的青年人，鼓励在校大学生和研究生参与。</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年龄要求</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不限国籍，但参赛者需具备中华人民共和国国籍。</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国籍与地区</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允许以团队形式参赛，团队成员不超过3人，且至少包含一名青年人。</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团队组成</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参赛对象与条件</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主题二</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文化创意：聚焦于文化传承与创新，鼓励参赛者提出具有文化内涵和创意的设计方案，如艺术、音乐、影视等。</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主题三</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社会公益：倡导社会责任感，鼓励参赛者提出有益于社会公益事业的创新项目，如环保、教育、扶贫等。</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主题一</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科技创新：鼓励参赛者提出具有创新性和实用性的科技解决方案，如人工智能、生物技术、新能源等。</a:t>
            </a:r>
          </a:p>
        </p:txBody>
      </p:sp>
      <p:pic>
        <p:nvPicPr>
          <p:cNvPr id="10" name="Picture 10"/>
          <p:cNvPicPr>
            <a:picLocks noChangeAspect="1"/>
          </p:cNvPicPr>
          <p:nvPr/>
        </p:nvPicPr>
        <p:blipFill>
          <a:blip r:embed="rId2"/>
          <a:srcRect l="14648" r="14648"/>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赛事主题与方向</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9137" r="19137"/>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552" r="17552"/>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自赛事启动之日起至XXXX年XX月XX日，参赛者需提交报名表及项目提案概要。</a:t>
            </a:r>
            <a:endParaRPr lang="en-US" sz="1100"/>
          </a:p>
        </p:txBody>
      </p:sp>
      <p:sp>
        <p:nvSpPr>
          <p:cNvPr id="15" name="AutoShape 15"/>
          <p:cNvSpPr/>
          <p:nvPr/>
        </p:nvSpPr>
        <p:spPr>
          <a:xfrm>
            <a:off x="7473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报名阶段</a:t>
            </a:r>
            <a:endParaRPr lang="en-US" sz="1100"/>
          </a:p>
        </p:txBody>
      </p:sp>
      <p:sp>
        <p:nvSpPr>
          <p:cNvPr id="16" name="AutoShape 16"/>
          <p:cNvSpPr/>
          <p:nvPr/>
        </p:nvSpPr>
        <p:spPr>
          <a:xfrm>
            <a:off x="1940528" y="5092530"/>
            <a:ext cx="2552700" cy="89187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XXXX年XX月XX日至XXXX年XX月XX日，评审委员会将对所有提交的项目进行筛选，选出优秀项目进入决赛。</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初赛阶段</a:t>
            </a:r>
            <a:endParaRPr lang="en-US" sz="1100"/>
          </a:p>
        </p:txBody>
      </p:sp>
      <p:sp>
        <p:nvSpPr>
          <p:cNvPr id="18" name="AutoShape 18"/>
          <p:cNvSpPr/>
          <p:nvPr/>
        </p:nvSpPr>
        <p:spPr>
          <a:xfrm>
            <a:off x="8872233" y="2402205"/>
            <a:ext cx="2552700" cy="108278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XXXX年XX月XX日至XXXX年XX月XX日，决赛将在现场进行，参赛者需进行项目展示和答辩。</a:t>
            </a:r>
            <a:endParaRPr lang="en-US" sz="1100"/>
          </a:p>
        </p:txBody>
      </p:sp>
      <p:sp>
        <p:nvSpPr>
          <p:cNvPr id="19" name="AutoShape 19"/>
          <p:cNvSpPr/>
          <p:nvPr/>
        </p:nvSpPr>
        <p:spPr>
          <a:xfrm>
            <a:off x="8872233"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决赛阶段</a:t>
            </a:r>
            <a:endParaRPr lang="en-US" sz="1100"/>
          </a:p>
        </p:txBody>
      </p:sp>
      <p:sp>
        <p:nvSpPr>
          <p:cNvPr id="20" name="AutoShape 20"/>
          <p:cNvSpPr/>
          <p:nvPr/>
        </p:nvSpPr>
        <p:spPr>
          <a:xfrm>
            <a:off x="7814024" y="5112856"/>
            <a:ext cx="2552700" cy="93397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XXXX年XX月XX日，将对获奖项目进行颁奖和展示。</a:t>
            </a:r>
            <a:endParaRPr lang="en-US" sz="1100"/>
          </a:p>
        </p:txBody>
      </p:sp>
      <p:sp>
        <p:nvSpPr>
          <p:cNvPr id="21" name="AutoShape 21"/>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颁奖典礼</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赛事流程与时间安排</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04</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评审标准与奖项设置</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https://d.book118.com/885121214312011104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2024-09-14T17:35:09.901</cp:lastPrinted>
  <dcterms:created xsi:type="dcterms:W3CDTF">2024-09-14T09:35:09Z</dcterms:created>
  <dcterms:modified xsi:type="dcterms:W3CDTF">2024-09-14T09:35:12Z</dcterms:modified>
</cp:coreProperties>
</file>