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D2D8A-6EAF-48AE-9859-B657AF4F9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53454-4A4F-4C6B-AB08-3C83727FB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D4258-171D-4A58-9ADD-66A421DA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AED5A-2F34-43EA-A77D-2E21DBC2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ECD58-6712-4BBB-9D83-19370067C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766FE-D229-4A71-ACDD-9AB70C31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8F49C-1B6D-486A-BBE6-227D69E22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C0210-03E4-4F2C-BB9A-F0445FC3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D69A3-BEB7-4731-BCD2-32261D9B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91196-B94A-4641-B7C0-F1801082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DCFF8-4D70-424B-8264-444E53A9E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2132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心理健康互助会活动总结报告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活动成果和收获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结束总结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7216" r="172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9262" r="192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介绍活动目的、嘉宾和流程。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邀请心理咨询师进行心理健康主题讲座，分享心理健康知识和应对心理问题的策略。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设置小组讨论、心理测试和分享心得等互动环节，让参与者充分交流和体验。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对活动进行总结，感谢参与，鼓励大家在日常生活中继续关注和提升自己的心理健康。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通过讲座传授知识，通过互动让参与者亲身体验和实践。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讲座与互动结合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将参与者分成小组，进行主题讨论，促进交流和思考。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通过心理测试帮助参与者了解自己的心理状态和需求。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提高参与者对心理健康的认识，增强自我关爱和互助意识，促进心理成长和幸福感提升。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涵盖心理健康知识讲座、心理测试、互动游戏和经验分享等环节。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关爱心理健康，共创美好生活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11:00-12:00：互动游戏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9:30-10:30：心理健康知识讲座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9:00-9:30：签到与欢迎致辞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10:30-11:00：心理测试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12:00-12:30：经验分享与总结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通过心理测试帮助参与者了解自己的心理状态和特点，为后续的自我关爱和成长提供参考。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设计有趣的互动游戏，让参与者在轻松愉快的氛围中体验心理健康的重要性，增进彼此的了解和信任。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邀请专业人士和有经验的参与者分享自己的经验和心得，为其他参与者提供借鉴和启示。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活动成果和收获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https://d.book118.com/885121322002011121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2024-09-23T18:04:28.598</cp:lastPrinted>
  <dcterms:created xsi:type="dcterms:W3CDTF">2024-09-23T10:04:28Z</dcterms:created>
  <dcterms:modified xsi:type="dcterms:W3CDTF">2024-09-23T10:04:30Z</dcterms:modified>
</cp:coreProperties>
</file>