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1EEB2-BA4E-4284-B20F-1131F627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AE56C-53E0-4178-B737-3BACFAF4E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BB6CE-8190-4C8E-A870-E2DD7D164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E5422-DDCA-4107-8CFA-20C175D9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14F8C-CF39-4424-B83A-98E4FFE12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0C36B-499B-4730-880A-6B85596E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B394C-3FE3-4F28-9E5D-76F2A000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6E853-6410-402B-8517-C5A18A5D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07BCA-8B02-4726-AF7A-28AAFA21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128A4-D4DE-4B8F-9DFF-76B8A5CB5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07760-CF87-4476-92DB-8F251A1C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22202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留置针预防血栓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留置针与血栓的关系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留置针的正确使用方法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留置针与血栓的研究现状与展望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留置针是一种特殊的输液工具，也称为套管针，其核心构造包括不锈钢制穿刺引导针芯、塑料针座以及可以留置在血管内的柔软导管。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留置针的导管材料通常为聚氨酯或硅胶，具有良好的生物相容性和抗凝性能。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留置针的直径通常比一般输液针粗，可以更快地输液，减轻患者因反复穿刺带来的痛苦。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留置针主要用于需要长时间进行输液治疗的患者，如危重病人、需要反复进行化疗或肠外营养的患者等。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通过留置针，可以将导管留置在血管内，避免反复穿刺，减轻患者痛苦，同时也可以减少护士的工作量。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留置针还可以用于采集血液样本、测量中心静脉压等操作。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留置针的历史与发展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最早的留置针由德国医学家Max Hug在1940年代发明，但当时并未得到广泛应用。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目前，留置针已经成为医院输液治疗中的重要工具之一，广泛应用于临床实践。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随着材料科学和工程技术的发展，留置针的制造工艺和性能得到了不断改进和完善，导管材料、制作工艺、穿刺引导针芯等方面都有了显著提升。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1960年代，美国公司Becton Dickinson推出了第一支商业化的留置针，并逐渐在全球范围内得到广泛应用。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血栓的介绍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是指血管内由血液或其他物质凝集而成的斑块，通常附着在血管壁上，阻塞血管，导致血液循环障碍。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在血液流动缓慢或血液成分发生变化时，血小板、白细胞和纤维蛋白等物质会聚集形成血栓。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长时间卧床、久坐等情况下，由于重力作用，下肢静脉回流减慢，血液在血管内滞留，容易形成血栓。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血流缓慢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手术、创伤、炎症等情况下，血管壁受到损伤，暴露出内皮下的胶原纤维等成分，引发血小板和凝血因子的聚集，形成血栓。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血管壁损伤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某些疾病如恶性肿瘤、妊娠、肾病综合征等，会导致血液处于高凝状态，容易形成血栓。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高凝状态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血栓阻塞血管会导致相应器官缺血、缺氧，出现功能障碍甚至坏死。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阻塞血管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引发栓塞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血栓脱落后随血液循环流动，可导致远端血管栓塞，引起相应器官的缺血和功能障碍。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血栓形成与心脑血管疾病的发生密切相关，如心肌梗死、脑梗死等。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留置针与血栓的关系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83" r="11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留置针操作过程中，如导管打折、扭曲或注射过程中药物刺激等，也可能导致血栓形成。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留置针在血管内留置时间过长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留置针在血管内留置时间过长，容易引发血管内壁损伤，导致血小板聚集形成血栓。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血液高凝状态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某些疾病或药物可能导致血液处于高凝状态，增加血栓形成的风险。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留置针可能导致血栓的形成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尽量缩短留置针在血管内留置的时间，减少血栓形成的风险。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定期更换留置针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定期检查留置针是否通畅，避免因导管打折、扭曲或堵塞导致血栓形成。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保持留置针通畅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注射过程中避免使用刺激性药物，减少对血管内壁的刺激和损伤。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避免刺激性药物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如何通过留置针预防血栓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https://d.book118.com/885122202121011111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2024-09-17T02:23:58.566</cp:lastPrinted>
  <dcterms:created xsi:type="dcterms:W3CDTF">2024-09-16T18:23:58Z</dcterms:created>
  <dcterms:modified xsi:type="dcterms:W3CDTF">2024-09-16T18:24:00Z</dcterms:modified>
</cp:coreProperties>
</file>