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99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10.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5" name="幻灯片图像占位符 1"/>
          <p:cNvSpPr>
            <a:spLocks noGrp="1" noRot="1" noChangeAspect="1"/>
          </p:cNvSpPr>
          <p:nvPr>
            <p:ph type="sldImg"/>
          </p:nvPr>
        </p:nvSpPr>
        <p:spPr/>
      </p:sp>
      <p:sp>
        <p:nvSpPr>
          <p:cNvPr id="1048657" name="备注占位符 2"/>
          <p:cNvSpPr>
            <a:spLocks noGrp="1"/>
          </p:cNvSpPr>
          <p:nvPr>
            <p:ph type="body" idx="1"/>
          </p:nvPr>
        </p:nvSpPr>
        <p:spPr/>
        <p:txBody>
          <a:bodyPr/>
          <a:lstStyle/>
          <a:p>
            <a:endParaRPr lang="zh-CN" altLang="en-US"/>
          </a:p>
        </p:txBody>
      </p:sp>
      <p:sp>
        <p:nvSpPr>
          <p:cNvPr id="104865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tags" Target="../tags/tag8.xml" /><Relationship Id="rId16" Type="http://schemas.openxmlformats.org/officeDocument/2006/relationships/tags" Target="../tags/tag9.xml" /><Relationship Id="rId17" Type="http://schemas.openxmlformats.org/officeDocument/2006/relationships/tags" Target="../tags/tag10.xml" /><Relationship Id="rId18" Type="http://schemas.openxmlformats.org/officeDocument/2006/relationships/tags" Target="../tags/tag11.xml" /><Relationship Id="rId19" Type="http://schemas.openxmlformats.org/officeDocument/2006/relationships/tags" Target="../tags/tag12.xml" /><Relationship Id="rId2" Type="http://schemas.openxmlformats.org/officeDocument/2006/relationships/tags" Target="../tags/tag1.xml" /><Relationship Id="rId20" Type="http://schemas.openxmlformats.org/officeDocument/2006/relationships/tags" Target="../tags/tag13.xml" /><Relationship Id="rId21"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19.xml" /><Relationship Id="rId11" Type="http://schemas.openxmlformats.org/officeDocument/2006/relationships/tags" Target="../tags/tag20.xml" /><Relationship Id="rId12" Type="http://schemas.openxmlformats.org/officeDocument/2006/relationships/tags" Target="../tags/tag21.xml" /><Relationship Id="rId13" Type="http://schemas.openxmlformats.org/officeDocument/2006/relationships/tags" Target="../tags/tag22.xml"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image" Target="../media/image4.png" /><Relationship Id="rId4" Type="http://schemas.openxmlformats.org/officeDocument/2006/relationships/tags" Target="../tags/tag15.xml" /><Relationship Id="rId5" Type="http://schemas.openxmlformats.org/officeDocument/2006/relationships/image" Target="../media/image9.png" /><Relationship Id="rId6" Type="http://schemas.openxmlformats.org/officeDocument/2006/relationships/tags" Target="../tags/tag16.xml" /><Relationship Id="rId7" Type="http://schemas.openxmlformats.org/officeDocument/2006/relationships/image" Target="../media/image10.png" /><Relationship Id="rId8" Type="http://schemas.openxmlformats.org/officeDocument/2006/relationships/tags" Target="../tags/tag17.xml" /><Relationship Id="rId9" Type="http://schemas.openxmlformats.org/officeDocument/2006/relationships/tags" Target="../tags/tag18.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tags" Target="../tags/tag31.xml" /><Relationship Id="rId14" Type="http://schemas.openxmlformats.org/officeDocument/2006/relationships/tags" Target="../tags/tag32.xml" /><Relationship Id="rId15"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1.png" /><Relationship Id="rId4" Type="http://schemas.openxmlformats.org/officeDocument/2006/relationships/tags" Target="../tags/tag25.xml" /><Relationship Id="rId5" Type="http://schemas.openxmlformats.org/officeDocument/2006/relationships/image" Target="../media/image12.png" /><Relationship Id="rId6" Type="http://schemas.openxmlformats.org/officeDocument/2006/relationships/tags" Target="../tags/tag26.xml" /><Relationship Id="rId7" Type="http://schemas.openxmlformats.org/officeDocument/2006/relationships/image" Target="../media/image2.png" /><Relationship Id="rId8" Type="http://schemas.openxmlformats.org/officeDocument/2006/relationships/tags" Target="../tags/tag27.xml" /><Relationship Id="rId9" Type="http://schemas.openxmlformats.org/officeDocument/2006/relationships/image" Target="../media/image13.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image" Target="../media/image14.png" /><Relationship Id="rId11" Type="http://schemas.openxmlformats.org/officeDocument/2006/relationships/tags" Target="../tags/tag38.xml" /><Relationship Id="rId12" Type="http://schemas.openxmlformats.org/officeDocument/2006/relationships/image" Target="../media/image15.png" /><Relationship Id="rId13" Type="http://schemas.openxmlformats.org/officeDocument/2006/relationships/tags" Target="../tags/tag39.xml" /><Relationship Id="rId14" Type="http://schemas.openxmlformats.org/officeDocument/2006/relationships/image" Target="../media/image16.png" /><Relationship Id="rId15" Type="http://schemas.openxmlformats.org/officeDocument/2006/relationships/tags" Target="../tags/tag40.xml" /><Relationship Id="rId16" Type="http://schemas.openxmlformats.org/officeDocument/2006/relationships/tags" Target="../tags/tag41.xml" /><Relationship Id="rId17" Type="http://schemas.openxmlformats.org/officeDocument/2006/relationships/tags" Target="../tags/tag42.xml" /><Relationship Id="rId18" Type="http://schemas.openxmlformats.org/officeDocument/2006/relationships/tags" Target="../tags/tag43.xml" /><Relationship Id="rId19" Type="http://schemas.openxmlformats.org/officeDocument/2006/relationships/tags" Target="../tags/tag44.xml" /><Relationship Id="rId2" Type="http://schemas.openxmlformats.org/officeDocument/2006/relationships/image" Target="../media/image2.png" /><Relationship Id="rId20" Type="http://schemas.openxmlformats.org/officeDocument/2006/relationships/tags" Target="../tags/tag45.xml" /><Relationship Id="rId21" Type="http://schemas.openxmlformats.org/officeDocument/2006/relationships/slideMaster" Target="../slideMasters/slideMaster2.xml" /><Relationship Id="rId3" Type="http://schemas.openxmlformats.org/officeDocument/2006/relationships/tags" Target="../tags/tag34.xml" /><Relationship Id="rId4" Type="http://schemas.openxmlformats.org/officeDocument/2006/relationships/image" Target="../media/image4.png" /><Relationship Id="rId5" Type="http://schemas.openxmlformats.org/officeDocument/2006/relationships/tags" Target="../tags/tag35.xml" /><Relationship Id="rId6" Type="http://schemas.openxmlformats.org/officeDocument/2006/relationships/image" Target="../media/image5.png" /><Relationship Id="rId7" Type="http://schemas.openxmlformats.org/officeDocument/2006/relationships/tags" Target="../tags/tag36.xml" /><Relationship Id="rId8" Type="http://schemas.openxmlformats.org/officeDocument/2006/relationships/image" Target="../media/image6.png"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51.xml" /><Relationship Id="rId11" Type="http://schemas.openxmlformats.org/officeDocument/2006/relationships/tags" Target="../tags/tag52.xml" /><Relationship Id="rId12" Type="http://schemas.openxmlformats.org/officeDocument/2006/relationships/tags" Target="../tags/tag53.xml" /><Relationship Id="rId13" Type="http://schemas.openxmlformats.org/officeDocument/2006/relationships/tags" Target="../tags/tag54.xml" /><Relationship Id="rId14" Type="http://schemas.openxmlformats.org/officeDocument/2006/relationships/tags" Target="../tags/tag55.xml" /><Relationship Id="rId15" Type="http://schemas.openxmlformats.org/officeDocument/2006/relationships/tags" Target="../tags/tag56.xml" /><Relationship Id="rId16" Type="http://schemas.openxmlformats.org/officeDocument/2006/relationships/slideMaster" Target="../slideMasters/slideMaster2.xml" /><Relationship Id="rId2" Type="http://schemas.openxmlformats.org/officeDocument/2006/relationships/tags" Target="../tags/tag46.xml" /><Relationship Id="rId3" Type="http://schemas.openxmlformats.org/officeDocument/2006/relationships/image" Target="../media/image4.png" /><Relationship Id="rId4" Type="http://schemas.openxmlformats.org/officeDocument/2006/relationships/tags" Target="../tags/tag47.xml" /><Relationship Id="rId5" Type="http://schemas.openxmlformats.org/officeDocument/2006/relationships/image" Target="../media/image9.png" /><Relationship Id="rId6" Type="http://schemas.openxmlformats.org/officeDocument/2006/relationships/tags" Target="../tags/tag48.xml" /><Relationship Id="rId7" Type="http://schemas.openxmlformats.org/officeDocument/2006/relationships/image" Target="../media/image10.png" /><Relationship Id="rId8" Type="http://schemas.openxmlformats.org/officeDocument/2006/relationships/tags" Target="../tags/tag49.xml" /><Relationship Id="rId9" Type="http://schemas.openxmlformats.org/officeDocument/2006/relationships/tags" Target="../tags/tag50.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62.xml" /><Relationship Id="rId11" Type="http://schemas.openxmlformats.org/officeDocument/2006/relationships/tags" Target="../tags/tag63.xml" /><Relationship Id="rId12" Type="http://schemas.openxmlformats.org/officeDocument/2006/relationships/tags" Target="../tags/tag64.xml"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image" Target="../media/image4.png" /><Relationship Id="rId4" Type="http://schemas.openxmlformats.org/officeDocument/2006/relationships/tags" Target="../tags/tag58.xml" /><Relationship Id="rId5" Type="http://schemas.openxmlformats.org/officeDocument/2006/relationships/image" Target="../media/image9.png" /><Relationship Id="rId6" Type="http://schemas.openxmlformats.org/officeDocument/2006/relationships/tags" Target="../tags/tag59.xml" /><Relationship Id="rId7" Type="http://schemas.openxmlformats.org/officeDocument/2006/relationships/image" Target="../media/image10.png" /><Relationship Id="rId8" Type="http://schemas.openxmlformats.org/officeDocument/2006/relationships/tags" Target="../tags/tag60.xml" /><Relationship Id="rId9" Type="http://schemas.openxmlformats.org/officeDocument/2006/relationships/tags" Target="../tags/tag6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75.xml" /><Relationship Id="rId11" Type="http://schemas.openxmlformats.org/officeDocument/2006/relationships/tags" Target="../tags/tag76.xml" /><Relationship Id="rId12" Type="http://schemas.openxmlformats.org/officeDocument/2006/relationships/tags" Target="../tags/tag77.xml" /><Relationship Id="rId13" Type="http://schemas.openxmlformats.org/officeDocument/2006/relationships/tags" Target="../tags/tag78.xml" /><Relationship Id="rId14"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image" Target="../media/image4.png" /><Relationship Id="rId4" Type="http://schemas.openxmlformats.org/officeDocument/2006/relationships/tags" Target="../tags/tag71.xml" /><Relationship Id="rId5" Type="http://schemas.openxmlformats.org/officeDocument/2006/relationships/image" Target="../media/image9.png" /><Relationship Id="rId6" Type="http://schemas.openxmlformats.org/officeDocument/2006/relationships/tags" Target="../tags/tag72.xml" /><Relationship Id="rId7" Type="http://schemas.openxmlformats.org/officeDocument/2006/relationships/image" Target="../media/image10.png" /><Relationship Id="rId8" Type="http://schemas.openxmlformats.org/officeDocument/2006/relationships/tags" Target="../tags/tag73.xml" /><Relationship Id="rId9" Type="http://schemas.openxmlformats.org/officeDocument/2006/relationships/tags" Target="../tags/tag74.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slideMaster" Target="../slideMasters/slideMaster2.xml" /><Relationship Id="rId2" Type="http://schemas.openxmlformats.org/officeDocument/2006/relationships/tags" Target="../tags/tag79.xml" /><Relationship Id="rId3" Type="http://schemas.openxmlformats.org/officeDocument/2006/relationships/image" Target="../media/image9.png" /><Relationship Id="rId4" Type="http://schemas.openxmlformats.org/officeDocument/2006/relationships/tags" Target="../tags/tag80.xml" /><Relationship Id="rId5" Type="http://schemas.openxmlformats.org/officeDocument/2006/relationships/image" Target="../media/image4.png" /><Relationship Id="rId6" Type="http://schemas.openxmlformats.org/officeDocument/2006/relationships/tags" Target="../tags/tag81.xml" /><Relationship Id="rId7" Type="http://schemas.openxmlformats.org/officeDocument/2006/relationships/image" Target="../media/image8.png" /><Relationship Id="rId8" Type="http://schemas.openxmlformats.org/officeDocument/2006/relationships/tags" Target="../tags/tag82.xml" /><Relationship Id="rId9" Type="http://schemas.openxmlformats.org/officeDocument/2006/relationships/tags" Target="../tags/tag83.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image" Target="../media/image4.png" /><Relationship Id="rId4" Type="http://schemas.openxmlformats.org/officeDocument/2006/relationships/tags" Target="../tags/tag87.xml" /><Relationship Id="rId5" Type="http://schemas.openxmlformats.org/officeDocument/2006/relationships/image" Target="../media/image9.png" /><Relationship Id="rId6" Type="http://schemas.openxmlformats.org/officeDocument/2006/relationships/tags" Target="../tags/tag88.xml" /><Relationship Id="rId7" Type="http://schemas.openxmlformats.org/officeDocument/2006/relationships/image" Target="../media/image10.png" /><Relationship Id="rId8" Type="http://schemas.openxmlformats.org/officeDocument/2006/relationships/tags" Target="../tags/tag89.xml" /><Relationship Id="rId9" Type="http://schemas.openxmlformats.org/officeDocument/2006/relationships/tags" Target="../tags/tag90.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tags" Target="../tags/tag103.xml" /><Relationship Id="rId15" Type="http://schemas.openxmlformats.org/officeDocument/2006/relationships/slideMaster" Target="../slideMasters/slideMaster2.xml" /><Relationship Id="rId2" Type="http://schemas.openxmlformats.org/officeDocument/2006/relationships/tags" Target="../tags/tag94.xml" /><Relationship Id="rId3" Type="http://schemas.openxmlformats.org/officeDocument/2006/relationships/image" Target="../media/image4.png" /><Relationship Id="rId4" Type="http://schemas.openxmlformats.org/officeDocument/2006/relationships/tags" Target="../tags/tag95.xml" /><Relationship Id="rId5" Type="http://schemas.openxmlformats.org/officeDocument/2006/relationships/image" Target="../media/image9.png" /><Relationship Id="rId6" Type="http://schemas.openxmlformats.org/officeDocument/2006/relationships/tags" Target="../tags/tag96.xml" /><Relationship Id="rId7" Type="http://schemas.openxmlformats.org/officeDocument/2006/relationships/image" Target="../media/image10.png" /><Relationship Id="rId8" Type="http://schemas.openxmlformats.org/officeDocument/2006/relationships/tags" Target="../tags/tag97.xml" /><Relationship Id="rId9" Type="http://schemas.openxmlformats.org/officeDocument/2006/relationships/tags" Target="../tags/tag9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08.xml" /><Relationship Id="rId11" Type="http://schemas.openxmlformats.org/officeDocument/2006/relationships/image" Target="../media/image7.png" /><Relationship Id="rId12" Type="http://schemas.openxmlformats.org/officeDocument/2006/relationships/tags" Target="../tags/tag109.xml" /><Relationship Id="rId13" Type="http://schemas.openxmlformats.org/officeDocument/2006/relationships/tags" Target="../tags/tag110.xml" /><Relationship Id="rId14" Type="http://schemas.openxmlformats.org/officeDocument/2006/relationships/image" Target="../media/image15.png"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tags" Target="../tags/tag104.xml" /><Relationship Id="rId20" Type="http://schemas.openxmlformats.org/officeDocument/2006/relationships/tags" Target="../tags/tag116.xml" /><Relationship Id="rId21" Type="http://schemas.openxmlformats.org/officeDocument/2006/relationships/slideMaster" Target="../slideMasters/slideMaster2.xml" /><Relationship Id="rId3" Type="http://schemas.openxmlformats.org/officeDocument/2006/relationships/image" Target="../media/image3.png" /><Relationship Id="rId4" Type="http://schemas.openxmlformats.org/officeDocument/2006/relationships/tags" Target="../tags/tag105.xml" /><Relationship Id="rId5" Type="http://schemas.openxmlformats.org/officeDocument/2006/relationships/image" Target="../media/image4.png" /><Relationship Id="rId6" Type="http://schemas.openxmlformats.org/officeDocument/2006/relationships/tags" Target="../tags/tag106.xml" /><Relationship Id="rId7" Type="http://schemas.openxmlformats.org/officeDocument/2006/relationships/image" Target="../media/image5.png" /><Relationship Id="rId8" Type="http://schemas.openxmlformats.org/officeDocument/2006/relationships/tags" Target="../tags/tag107.xml" /><Relationship Id="rId9" Type="http://schemas.openxmlformats.org/officeDocument/2006/relationships/image" Target="../media/image6.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F3D8A3-0CC4-46DB-AC0F-64BF1A6EC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9A1C2-2236-4211-A139-2967FC2AF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3B0F33-6AC7-43FB-A295-569CBC59FF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712FFC-270A-44D3-B64A-BDE2CBAD25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93DC33-08A9-4810-A411-3009EB4C75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69BC5E-71E3-44A9-897E-CC269ADB4F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25BCCC-112F-4B7A-82C4-1BDE8640EA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1B3E8D-6E97-4AF0-8A11-74523BA242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216C5A-9641-4FB6-B17D-6764B92C9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645CD-0AD3-4F06-B183-0D014AE53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18B204-C849-407E-8B3D-0B6757A9E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61" name="图片 13"/>
          <p:cNvPicPr>
            <a:picLocks noChangeAspect="1"/>
          </p:cNvPicPr>
          <p:nvPr>
            <p:custDataLst>
              <p:tags r:id="rId2"/>
            </p:custDataLst>
          </p:nvPr>
        </p:nvPicPr>
        <p:blipFill>
          <a:blip r:embed="rId1"/>
          <a:stretch>
            <a:fillRect/>
          </a:stretch>
        </p:blipFill>
        <p:spPr>
          <a:xfrm>
            <a:off x="-7635" y="3744714"/>
            <a:ext cx="6626926" cy="3121423"/>
          </a:xfrm>
          <a:prstGeom prst="rect">
            <a:avLst/>
          </a:prstGeom>
        </p:spPr>
      </p:pic>
      <p:pic>
        <p:nvPicPr>
          <p:cNvPr id="2097163" name="图片 16"/>
          <p:cNvPicPr>
            <a:picLocks noChangeAspect="1"/>
          </p:cNvPicPr>
          <p:nvPr>
            <p:custDataLst>
              <p:tags r:id="rId4"/>
            </p:custDataLst>
          </p:nvPr>
        </p:nvPicPr>
        <p:blipFill>
          <a:blip r:embed="rId3"/>
          <a:stretch>
            <a:fillRect/>
          </a:stretch>
        </p:blipFill>
        <p:spPr>
          <a:xfrm>
            <a:off x="5583373" y="3735256"/>
            <a:ext cx="6608637" cy="3121423"/>
          </a:xfrm>
          <a:prstGeom prst="rect">
            <a:avLst/>
          </a:prstGeom>
        </p:spPr>
      </p:pic>
      <p:pic>
        <p:nvPicPr>
          <p:cNvPr id="2097165" name="图片 12"/>
          <p:cNvPicPr>
            <a:picLocks noChangeAspect="1"/>
          </p:cNvPicPr>
          <p:nvPr>
            <p:custDataLst>
              <p:tags r:id="rId6"/>
            </p:custDataLst>
          </p:nvPr>
        </p:nvPicPr>
        <p:blipFill>
          <a:blip r:embed="rId5"/>
          <a:stretch>
            <a:fillRect/>
          </a:stretch>
        </p:blipFill>
        <p:spPr>
          <a:xfrm>
            <a:off x="6937941" y="428883"/>
            <a:ext cx="5255207" cy="5712447"/>
          </a:xfrm>
          <a:prstGeom prst="rect">
            <a:avLst/>
          </a:prstGeom>
        </p:spPr>
      </p:pic>
      <p:pic>
        <p:nvPicPr>
          <p:cNvPr id="2097167" name="图片 19"/>
          <p:cNvPicPr>
            <a:picLocks noChangeAspect="1"/>
          </p:cNvPicPr>
          <p:nvPr>
            <p:custDataLst>
              <p:tags r:id="rId8"/>
            </p:custDataLst>
          </p:nvPr>
        </p:nvPicPr>
        <p:blipFill>
          <a:blip r:embed="rId7"/>
          <a:stretch>
            <a:fillRect/>
          </a:stretch>
        </p:blipFill>
        <p:spPr>
          <a:xfrm>
            <a:off x="-18801" y="341173"/>
            <a:ext cx="12211346" cy="4273666"/>
          </a:xfrm>
          <a:prstGeom prst="rect">
            <a:avLst/>
          </a:prstGeom>
        </p:spPr>
      </p:pic>
      <p:pic>
        <p:nvPicPr>
          <p:cNvPr id="2097169" name="图片 11"/>
          <p:cNvPicPr>
            <a:picLocks noChangeAspect="1"/>
          </p:cNvPicPr>
          <p:nvPr>
            <p:custDataLst>
              <p:tags r:id="rId10"/>
            </p:custDataLst>
          </p:nvPr>
        </p:nvPicPr>
        <p:blipFill>
          <a:blip r:embed="rId9"/>
          <a:stretch>
            <a:fillRect/>
          </a:stretch>
        </p:blipFill>
        <p:spPr>
          <a:xfrm>
            <a:off x="3893185" y="1385570"/>
            <a:ext cx="8298180" cy="3797935"/>
          </a:xfrm>
          <a:prstGeom prst="rect">
            <a:avLst/>
          </a:prstGeom>
        </p:spPr>
      </p:pic>
      <p:pic>
        <p:nvPicPr>
          <p:cNvPr id="2097171" name="图片 10" descr="图片包含 游戏机  描述已自动生成"/>
          <p:cNvPicPr>
            <a:picLocks noChangeAspect="1"/>
          </p:cNvPicPr>
          <p:nvPr>
            <p:custDataLst>
              <p:tags r:id="rId12"/>
            </p:custDataLst>
          </p:nvPr>
        </p:nvPicPr>
        <p:blipFill>
          <a:blip r:embed="rId11">
            <a:alphaModFix amt="74000"/>
          </a:blip>
          <a:stretch>
            <a:fillRect/>
          </a:stretch>
        </p:blipFill>
        <p:spPr>
          <a:xfrm flipH="1">
            <a:off x="4946072" y="2605666"/>
            <a:ext cx="7245927" cy="3720128"/>
          </a:xfrm>
          <a:prstGeom prst="rect">
            <a:avLst/>
          </a:prstGeom>
        </p:spPr>
      </p:pic>
      <p:pic>
        <p:nvPicPr>
          <p:cNvPr id="2097173" name="图片 9"/>
          <p:cNvPicPr>
            <a:picLocks noChangeAspect="1"/>
          </p:cNvPicPr>
          <p:nvPr>
            <p:custDataLst>
              <p:tags r:id="rId14"/>
            </p:custDataLst>
          </p:nvPr>
        </p:nvPicPr>
        <p:blipFill>
          <a:blip r:embed="rId13"/>
          <a:stretch>
            <a:fillRect/>
          </a:stretch>
        </p:blipFill>
        <p:spPr>
          <a:xfrm flipH="1">
            <a:off x="9490710" y="-1270"/>
            <a:ext cx="2702560" cy="2921635"/>
          </a:xfrm>
          <a:prstGeom prst="rect">
            <a:avLst/>
          </a:prstGeom>
        </p:spPr>
      </p:pic>
      <p:sp>
        <p:nvSpPr>
          <p:cNvPr id="1048666" name="标题"/>
          <p:cNvSpPr txBox="1">
            <a:spLocks noGrp="1"/>
          </p:cNvSpPr>
          <p:nvPr>
            <p:ph type="title" idx="3" hasCustomPrompt="1"/>
            <p:custDataLst>
              <p:tags r:id="rId15"/>
            </p:custDataLst>
          </p:nvPr>
        </p:nvSpPr>
        <p:spPr>
          <a:xfrm>
            <a:off x="967995" y="1855470"/>
            <a:ext cx="5968766" cy="11436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ts val="7000"/>
              </a:lnSpc>
              <a:buClrTx/>
              <a:buSzTx/>
              <a:buFontTx/>
              <a:buNone/>
              <a:defRPr kumimoji="0" lang="zh-CN" altLang="en-US" sz="54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indent="0" algn="l" fontAlgn="auto">
              <a:lnSpc>
                <a:spcPts val="7000"/>
              </a:lnSpc>
              <a:buClrTx/>
              <a:buSzTx/>
              <a:buFontTx/>
            </a:pPr>
            <a:r>
              <a:rPr>
                <a:sym typeface="+mn-ea"/>
              </a:rPr>
              <a:t>单击此处编辑标题</a:t>
            </a:r>
            <a:endParaRPr>
              <a:sym typeface="+mn-ea"/>
            </a:endParaRPr>
          </a:p>
        </p:txBody>
      </p:sp>
      <p:sp>
        <p:nvSpPr>
          <p:cNvPr id="1048668" name="署名"/>
          <p:cNvSpPr txBox="1">
            <a:spLocks noGrp="1"/>
          </p:cNvSpPr>
          <p:nvPr>
            <p:ph type="body" idx="2" hasCustomPrompt="1"/>
            <p:custDataLst>
              <p:tags r:id="rId16"/>
            </p:custDataLst>
          </p:nvPr>
        </p:nvSpPr>
        <p:spPr>
          <a:xfrm>
            <a:off x="967995" y="3978910"/>
            <a:ext cx="1465580" cy="398780"/>
          </a:xfrm>
          <a:prstGeom prst="roundRect">
            <a:avLst>
              <a:gd name="adj" fmla="val 16667"/>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200" b="0" i="0" u="none" strike="noStrike" kern="1200" cap="none" spc="0" normalizeH="0" baseline="0" noProof="1">
                <a:solidFill>
                  <a:schemeClr val="lt1">
                    <a:lumMod val="100000"/>
                  </a:schemeClr>
                </a:solidFill>
                <a:latin typeface="+mj-ea"/>
                <a:ea typeface="+mj-ea"/>
                <a:cs typeface="MiSans Normal" panose="00000500000000000000" pitchFamily="2" charset="-122"/>
                <a:sym typeface="+mn-ea"/>
              </a:defRPr>
            </a:lvl1pPr>
          </a:lstStyle>
          <a:p>
            <a:pPr lvl="0" algn="ctr"/>
            <a:r>
              <a:rPr>
                <a:sym typeface="+mn-ea"/>
              </a:rPr>
              <a:t>单击此处编辑文本</a:t>
            </a:r>
            <a:endParaRPr>
              <a:sym typeface="+mn-ea"/>
            </a:endParaRPr>
          </a:p>
        </p:txBody>
      </p:sp>
      <p:sp>
        <p:nvSpPr>
          <p:cNvPr id="1048670" name="副标题"/>
          <p:cNvSpPr txBox="1">
            <a:spLocks noGrp="1"/>
          </p:cNvSpPr>
          <p:nvPr>
            <p:ph type="body" idx="1" hasCustomPrompt="1"/>
            <p:custDataLst>
              <p:tags r:id="rId17"/>
            </p:custDataLst>
          </p:nvPr>
        </p:nvSpPr>
        <p:spPr>
          <a:xfrm>
            <a:off x="967995" y="3077845"/>
            <a:ext cx="5968766" cy="65722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2400" b="0" i="0" u="none" strike="noStrike" kern="1200" cap="none" spc="0" normalizeH="0" baseline="0" noProof="1">
                <a:solidFill>
                  <a:schemeClr val="tx1">
                    <a:lumMod val="65000"/>
                    <a:lumOff val="35000"/>
                  </a:schemeClr>
                </a:solidFill>
                <a:latin typeface="+mj-ea"/>
                <a:ea typeface="+mj-ea"/>
                <a:cs typeface="MiSans Normal" panose="00000500000000000000" pitchFamily="2" charset="-122"/>
                <a:sym typeface="+mn-ea"/>
              </a:defRPr>
            </a:lvl1pPr>
          </a:lstStyle>
          <a:p>
            <a:pPr lvl="0" algn="l">
              <a:lnSpc>
                <a:spcPct val="100000"/>
              </a:lnSpc>
              <a:buClrTx/>
              <a:buSzTx/>
              <a:buFontTx/>
            </a:pPr>
            <a:r>
              <a:rPr>
                <a:sym typeface="+mn-ea"/>
              </a:rPr>
              <a:t>单击此处编辑母版副标题样式</a:t>
            </a:r>
            <a:endParaRPr>
              <a:sym typeface="+mn-ea"/>
            </a:endParaRPr>
          </a:p>
        </p:txBody>
      </p:sp>
      <p:sp>
        <p:nvSpPr>
          <p:cNvPr id="1048672"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75"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177"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179"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181"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678" name="正文"/>
          <p:cNvSpPr>
            <a:spLocks noGrp="1"/>
          </p:cNvSpPr>
          <p:nvPr>
            <p:ph idx="3"/>
            <p:custDataLst>
              <p:tags r:id="rId9"/>
            </p:custDataLst>
          </p:nvPr>
        </p:nvSpPr>
        <p:spPr>
          <a:xfrm>
            <a:off x="608400" y="1490400"/>
            <a:ext cx="10969200" cy="475920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cxnSp>
        <p:nvCxnSpPr>
          <p:cNvPr id="3145731" name="直接连接符 7"/>
          <p:cNvCxnSpPr/>
          <p:nvPr>
            <p:custDataLst>
              <p:tags r:id="rId10"/>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0" name="标题"/>
          <p:cNvSpPr txBox="1">
            <a:spLocks noGrp="1"/>
          </p:cNvSpPr>
          <p:nvPr>
            <p:ph type="title" idx="1"/>
            <p:custDataLst>
              <p:tags r:id="rId11"/>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err="1">
                <a:sym typeface="+mn-ea"/>
              </a:rPr>
              <a:t>单击此处编辑母版标题样式</a:t>
            </a:r>
            <a:endParaRPr>
              <a:sym typeface="+mn-ea"/>
            </a:endParaRPr>
          </a:p>
        </p:txBody>
      </p:sp>
      <p:sp>
        <p:nvSpPr>
          <p:cNvPr id="1048682" name="日期占位符 3"/>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83" name="图片 10"/>
          <p:cNvPicPr>
            <a:picLocks noChangeAspect="1"/>
          </p:cNvPicPr>
          <p:nvPr>
            <p:custDataLst>
              <p:tags r:id="rId2"/>
            </p:custDataLst>
          </p:nvPr>
        </p:nvPicPr>
        <p:blipFill>
          <a:blip r:embed="rId1"/>
          <a:stretch>
            <a:fillRect/>
          </a:stretch>
        </p:blipFill>
        <p:spPr>
          <a:xfrm>
            <a:off x="-7635" y="3744714"/>
            <a:ext cx="6626926" cy="3121423"/>
          </a:xfrm>
          <a:prstGeom prst="rect">
            <a:avLst/>
          </a:prstGeom>
        </p:spPr>
      </p:pic>
      <p:pic>
        <p:nvPicPr>
          <p:cNvPr id="2097185" name="图片 9"/>
          <p:cNvPicPr>
            <a:picLocks noChangeAspect="1"/>
          </p:cNvPicPr>
          <p:nvPr>
            <p:custDataLst>
              <p:tags r:id="rId4"/>
            </p:custDataLst>
          </p:nvPr>
        </p:nvPicPr>
        <p:blipFill>
          <a:blip r:embed="rId3"/>
          <a:stretch>
            <a:fillRect/>
          </a:stretch>
        </p:blipFill>
        <p:spPr>
          <a:xfrm>
            <a:off x="-545" y="452008"/>
            <a:ext cx="12211346" cy="4273666"/>
          </a:xfrm>
          <a:prstGeom prst="rect">
            <a:avLst/>
          </a:prstGeom>
        </p:spPr>
      </p:pic>
      <p:pic>
        <p:nvPicPr>
          <p:cNvPr id="2097187" name="图片 8"/>
          <p:cNvPicPr>
            <a:picLocks noChangeAspect="1"/>
          </p:cNvPicPr>
          <p:nvPr>
            <p:custDataLst>
              <p:tags r:id="rId6"/>
            </p:custDataLst>
          </p:nvPr>
        </p:nvPicPr>
        <p:blipFill>
          <a:blip r:embed="rId5"/>
          <a:stretch>
            <a:fillRect/>
          </a:stretch>
        </p:blipFill>
        <p:spPr>
          <a:xfrm>
            <a:off x="8809958" y="761573"/>
            <a:ext cx="3383573" cy="3450635"/>
          </a:xfrm>
          <a:prstGeom prst="rect">
            <a:avLst/>
          </a:prstGeom>
        </p:spPr>
      </p:pic>
      <p:pic>
        <p:nvPicPr>
          <p:cNvPr id="2097189" name="图片 7"/>
          <p:cNvPicPr>
            <a:picLocks noChangeAspect="1"/>
          </p:cNvPicPr>
          <p:nvPr>
            <p:custDataLst>
              <p:tags r:id="rId8"/>
            </p:custDataLst>
          </p:nvPr>
        </p:nvPicPr>
        <p:blipFill>
          <a:blip r:embed="rId7"/>
          <a:stretch>
            <a:fillRect/>
          </a:stretch>
        </p:blipFill>
        <p:spPr>
          <a:xfrm>
            <a:off x="5583373" y="3735256"/>
            <a:ext cx="6608637" cy="3121423"/>
          </a:xfrm>
          <a:prstGeom prst="rect">
            <a:avLst/>
          </a:prstGeom>
        </p:spPr>
      </p:pic>
      <p:pic>
        <p:nvPicPr>
          <p:cNvPr id="2097191" name="图片 6"/>
          <p:cNvPicPr>
            <a:picLocks noChangeAspect="1"/>
          </p:cNvPicPr>
          <p:nvPr>
            <p:custDataLst>
              <p:tags r:id="rId10"/>
            </p:custDataLst>
          </p:nvPr>
        </p:nvPicPr>
        <p:blipFill>
          <a:blip r:embed="rId9"/>
          <a:stretch>
            <a:fillRect/>
          </a:stretch>
        </p:blipFill>
        <p:spPr>
          <a:xfrm flipH="1">
            <a:off x="10302240" y="-1270"/>
            <a:ext cx="1891030" cy="2044700"/>
          </a:xfrm>
          <a:prstGeom prst="rect">
            <a:avLst/>
          </a:prstGeom>
        </p:spPr>
      </p:pic>
      <p:sp>
        <p:nvSpPr>
          <p:cNvPr id="1048688" name="标题"/>
          <p:cNvSpPr txBox="1">
            <a:spLocks noGrp="1"/>
          </p:cNvSpPr>
          <p:nvPr>
            <p:ph type="title" idx="1" hasCustomPrompt="1"/>
            <p:custDataLst>
              <p:tags r:id="rId11"/>
            </p:custDataLst>
          </p:nvPr>
        </p:nvSpPr>
        <p:spPr>
          <a:xfrm>
            <a:off x="3152458" y="699135"/>
            <a:ext cx="5887085" cy="1085850"/>
          </a:xfrm>
          <a:prstGeom prst="rect">
            <a:avLst/>
          </a:prstGeom>
          <a:noFill/>
        </p:spPr>
        <p:txBody>
          <a:bodyPr vert="horz" wrap="square" lIns="0" tIns="0" rIns="0" bIns="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algn="ctr">
              <a:buClrTx/>
              <a:buSzTx/>
              <a:buFontTx/>
            </a:pPr>
            <a:r>
              <a:rPr>
                <a:sym typeface="+mn-ea"/>
              </a:rPr>
              <a:t>编辑标题</a:t>
            </a:r>
            <a:endParaRPr>
              <a:sym typeface="+mn-ea"/>
            </a:endParaRPr>
          </a:p>
        </p:txBody>
      </p:sp>
      <p:sp>
        <p:nvSpPr>
          <p:cNvPr id="1048690"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2"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694"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696" name="任意多边形: 形状 26"/>
          <p:cNvSpPr/>
          <p:nvPr>
            <p:custDataLst>
              <p:tags r:id="rId1"/>
            </p:custDataLst>
          </p:nvPr>
        </p:nvSpPr>
        <p:spPr>
          <a:xfrm>
            <a:off x="0" y="-1270"/>
            <a:ext cx="12192000" cy="6858000"/>
          </a:xfrm>
          <a:custGeom>
            <a:gdLst>
              <a:gd name="connsiteX0" fmla="*/ 0 w 3754581"/>
              <a:gd name="connsiteY0" fmla="*/ 0 h 6858000"/>
              <a:gd name="connsiteX1" fmla="*/ 3754581 w 3754581"/>
              <a:gd name="connsiteY1" fmla="*/ 0 h 6858000"/>
              <a:gd name="connsiteX2" fmla="*/ 3754581 w 3754581"/>
              <a:gd name="connsiteY2" fmla="*/ 6858000 h 6858000"/>
              <a:gd name="connsiteX3" fmla="*/ 0 w 3754581"/>
              <a:gd name="connsiteY3" fmla="*/ 6858000 h 6858000"/>
            </a:gdLst>
            <a:cxnLst>
              <a:cxn ang="0">
                <a:pos x="connsiteX0" y="connsiteY0"/>
              </a:cxn>
              <a:cxn ang="0">
                <a:pos x="connsiteX1" y="connsiteY1"/>
              </a:cxn>
              <a:cxn ang="0">
                <a:pos x="connsiteX2" y="connsiteY2"/>
              </a:cxn>
              <a:cxn ang="0">
                <a:pos x="connsiteX3" y="connsiteY3"/>
              </a:cxn>
            </a:cxnLst>
            <a:rect l="l" t="t" r="r" b="b"/>
            <a:pathLst>
              <a:path w="3754581" h="6858000">
                <a:moveTo>
                  <a:pt x="0" y="0"/>
                </a:moveTo>
                <a:lnTo>
                  <a:pt x="3754581" y="0"/>
                </a:lnTo>
                <a:lnTo>
                  <a:pt x="3754581" y="6858000"/>
                </a:lnTo>
                <a:lnTo>
                  <a:pt x="0" y="6858000"/>
                </a:lnTo>
                <a:close/>
              </a:path>
            </a:pathLst>
          </a:custGeom>
          <a:solidFill>
            <a:schemeClr val="bg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pitchFamily="2" charset="-122"/>
            </a:endParaRPr>
          </a:p>
        </p:txBody>
      </p:sp>
      <p:pic>
        <p:nvPicPr>
          <p:cNvPr id="2097193" name="图片 40"/>
          <p:cNvPicPr>
            <a:picLocks noChangeAspect="1"/>
          </p:cNvPicPr>
          <p:nvPr>
            <p:custDataLst>
              <p:tags r:id="rId3"/>
            </p:custDataLst>
          </p:nvPr>
        </p:nvPicPr>
        <p:blipFill>
          <a:blip r:embed="rId2"/>
          <a:stretch>
            <a:fillRect/>
          </a:stretch>
        </p:blipFill>
        <p:spPr>
          <a:xfrm>
            <a:off x="5583373" y="3735256"/>
            <a:ext cx="6608637" cy="3121423"/>
          </a:xfrm>
          <a:prstGeom prst="rect">
            <a:avLst/>
          </a:prstGeom>
        </p:spPr>
      </p:pic>
      <p:pic>
        <p:nvPicPr>
          <p:cNvPr id="2097195" name="图片 41"/>
          <p:cNvPicPr>
            <a:picLocks noChangeAspect="1"/>
          </p:cNvPicPr>
          <p:nvPr>
            <p:custDataLst>
              <p:tags r:id="rId5"/>
            </p:custDataLst>
          </p:nvPr>
        </p:nvPicPr>
        <p:blipFill>
          <a:blip r:embed="rId4"/>
          <a:stretch>
            <a:fillRect/>
          </a:stretch>
        </p:blipFill>
        <p:spPr>
          <a:xfrm>
            <a:off x="-9673" y="405130"/>
            <a:ext cx="12211346" cy="4273666"/>
          </a:xfrm>
          <a:prstGeom prst="rect">
            <a:avLst/>
          </a:prstGeom>
        </p:spPr>
      </p:pic>
      <p:pic>
        <p:nvPicPr>
          <p:cNvPr id="2097197" name="图片 42"/>
          <p:cNvPicPr>
            <a:picLocks noChangeAspect="1"/>
          </p:cNvPicPr>
          <p:nvPr>
            <p:custDataLst>
              <p:tags r:id="rId7"/>
            </p:custDataLst>
          </p:nvPr>
        </p:nvPicPr>
        <p:blipFill>
          <a:blip r:embed="rId6"/>
          <a:stretch>
            <a:fillRect/>
          </a:stretch>
        </p:blipFill>
        <p:spPr>
          <a:xfrm>
            <a:off x="3893307" y="1385469"/>
            <a:ext cx="8644877" cy="3798137"/>
          </a:xfrm>
          <a:prstGeom prst="rect">
            <a:avLst/>
          </a:prstGeom>
        </p:spPr>
      </p:pic>
      <p:pic>
        <p:nvPicPr>
          <p:cNvPr id="2097199" name="图片 43" descr="图片包含 游戏机  描述已自动生成"/>
          <p:cNvPicPr>
            <a:picLocks noChangeAspect="1"/>
          </p:cNvPicPr>
          <p:nvPr>
            <p:custDataLst>
              <p:tags r:id="rId9"/>
            </p:custDataLst>
          </p:nvPr>
        </p:nvPicPr>
        <p:blipFill>
          <a:blip r:embed="rId8">
            <a:alphaModFix amt="74000"/>
          </a:blip>
          <a:stretch>
            <a:fillRect/>
          </a:stretch>
        </p:blipFill>
        <p:spPr>
          <a:xfrm flipH="1">
            <a:off x="4946072" y="2605666"/>
            <a:ext cx="7245927" cy="3720128"/>
          </a:xfrm>
          <a:prstGeom prst="rect">
            <a:avLst/>
          </a:prstGeom>
        </p:spPr>
      </p:pic>
      <p:pic>
        <p:nvPicPr>
          <p:cNvPr id="2097201" name="图片 44"/>
          <p:cNvPicPr>
            <a:picLocks noChangeAspect="1"/>
          </p:cNvPicPr>
          <p:nvPr>
            <p:custDataLst>
              <p:tags r:id="rId11"/>
            </p:custDataLst>
          </p:nvPr>
        </p:nvPicPr>
        <p:blipFill>
          <a:blip r:embed="rId10"/>
          <a:stretch>
            <a:fillRect/>
          </a:stretch>
        </p:blipFill>
        <p:spPr>
          <a:xfrm>
            <a:off x="8925560" y="405130"/>
            <a:ext cx="3262630" cy="3893185"/>
          </a:xfrm>
          <a:custGeom>
            <a:gdLst>
              <a:gd name="connsiteX0" fmla="*/ 0 w 4188354"/>
              <a:gd name="connsiteY0" fmla="*/ 0 h 4996407"/>
              <a:gd name="connsiteX1" fmla="*/ 4188354 w 4188354"/>
              <a:gd name="connsiteY1" fmla="*/ 0 h 4996407"/>
              <a:gd name="connsiteX2" fmla="*/ 4188354 w 4188354"/>
              <a:gd name="connsiteY2" fmla="*/ 4996407 h 4996407"/>
              <a:gd name="connsiteX3" fmla="*/ 0 w 4188354"/>
              <a:gd name="connsiteY3" fmla="*/ 4996407 h 4996407"/>
            </a:gdLst>
            <a:cxnLst>
              <a:cxn ang="0">
                <a:pos x="connsiteX0" y="connsiteY0"/>
              </a:cxn>
              <a:cxn ang="0">
                <a:pos x="connsiteX1" y="connsiteY1"/>
              </a:cxn>
              <a:cxn ang="0">
                <a:pos x="connsiteX2" y="connsiteY2"/>
              </a:cxn>
              <a:cxn ang="0">
                <a:pos x="connsiteX3" y="connsiteY3"/>
              </a:cxn>
            </a:cxnLst>
            <a:rect l="l" t="t" r="r" b="b"/>
            <a:pathLst>
              <a:path w="4188353" h="4996407">
                <a:moveTo>
                  <a:pt x="0" y="0"/>
                </a:moveTo>
                <a:lnTo>
                  <a:pt x="4188354" y="0"/>
                </a:lnTo>
                <a:lnTo>
                  <a:pt x="4188354" y="4996407"/>
                </a:lnTo>
                <a:lnTo>
                  <a:pt x="0" y="4996407"/>
                </a:lnTo>
                <a:close/>
              </a:path>
            </a:pathLst>
          </a:custGeom>
        </p:spPr>
      </p:pic>
      <p:pic>
        <p:nvPicPr>
          <p:cNvPr id="2097203" name="图片 45"/>
          <p:cNvPicPr>
            <a:picLocks noChangeAspect="1"/>
          </p:cNvPicPr>
          <p:nvPr>
            <p:custDataLst>
              <p:tags r:id="rId13"/>
            </p:custDataLst>
          </p:nvPr>
        </p:nvPicPr>
        <p:blipFill>
          <a:blip r:embed="rId12"/>
          <a:stretch>
            <a:fillRect/>
          </a:stretch>
        </p:blipFill>
        <p:spPr>
          <a:xfrm>
            <a:off x="6096000" y="3978703"/>
            <a:ext cx="6096010" cy="2879297"/>
          </a:xfrm>
          <a:prstGeom prst="rect">
            <a:avLst/>
          </a:prstGeom>
        </p:spPr>
      </p:pic>
      <p:pic>
        <p:nvPicPr>
          <p:cNvPr id="2097205" name="图片 58"/>
          <p:cNvPicPr>
            <a:picLocks noChangeAspect="1"/>
          </p:cNvPicPr>
          <p:nvPr>
            <p:custDataLst>
              <p:tags r:id="rId15"/>
            </p:custDataLst>
          </p:nvPr>
        </p:nvPicPr>
        <p:blipFill>
          <a:blip r:embed="rId14"/>
          <a:stretch>
            <a:fillRect/>
          </a:stretch>
        </p:blipFill>
        <p:spPr>
          <a:xfrm flipH="1">
            <a:off x="10083165" y="0"/>
            <a:ext cx="2106295" cy="2277745"/>
          </a:xfrm>
          <a:prstGeom prst="rect">
            <a:avLst/>
          </a:prstGeom>
        </p:spPr>
      </p:pic>
      <p:sp>
        <p:nvSpPr>
          <p:cNvPr id="1048698" name="节编号"/>
          <p:cNvSpPr txBox="1">
            <a:spLocks noGrp="1"/>
          </p:cNvSpPr>
          <p:nvPr>
            <p:ph type="body" idx="2" hasCustomPrompt="1"/>
            <p:custDataLst>
              <p:tags r:id="rId16"/>
            </p:custDataLst>
          </p:nvPr>
        </p:nvSpPr>
        <p:spPr>
          <a:xfrm>
            <a:off x="841375" y="1195070"/>
            <a:ext cx="6826250" cy="1562100"/>
          </a:xfrm>
          <a:prstGeom prst="rect">
            <a:avLst/>
          </a:prstGeom>
          <a:noFill/>
        </p:spPr>
        <p:txBody>
          <a:bodyPr wrap="square" lIns="144145" tIns="0" rIns="0" bIns="0" rtlCol="0" anchor="b" anchorCtr="0">
            <a:normAutofit/>
          </a:bodyPr>
          <a:lstStyle>
            <a:lvl1pPr marL="0" marR="0" algn="l" defTabSz="914400" rtl="0" eaLnBrk="1" fontAlgn="auto" latinLnBrk="0" hangingPunct="1">
              <a:lnSpc>
                <a:spcPts val="8000"/>
              </a:lnSpc>
              <a:buClrTx/>
              <a:buSzTx/>
              <a:buFontTx/>
              <a:buNone/>
              <a:defRPr kumimoji="0" lang="zh-CN" altLang="en-US" sz="36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indent="0" algn="l" fontAlgn="auto">
              <a:lnSpc>
                <a:spcPts val="8000"/>
              </a:lnSpc>
            </a:pPr>
            <a:r>
              <a:rPr>
                <a:sym typeface="+mn-ea"/>
              </a:rPr>
              <a:t>编辑节编号</a:t>
            </a:r>
            <a:endParaRPr>
              <a:sym typeface="+mn-ea"/>
            </a:endParaRPr>
          </a:p>
        </p:txBody>
      </p:sp>
      <p:sp>
        <p:nvSpPr>
          <p:cNvPr id="1048700" name="标题"/>
          <p:cNvSpPr txBox="1">
            <a:spLocks noGrp="1"/>
          </p:cNvSpPr>
          <p:nvPr>
            <p:ph type="title" idx="1" hasCustomPrompt="1"/>
            <p:custDataLst>
              <p:tags r:id="rId17"/>
            </p:custDataLst>
          </p:nvPr>
        </p:nvSpPr>
        <p:spPr>
          <a:xfrm>
            <a:off x="841375" y="2768600"/>
            <a:ext cx="6826250" cy="2058035"/>
          </a:xfrm>
          <a:prstGeom prst="rect">
            <a:avLst/>
          </a:prstGeom>
          <a:noFill/>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54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algn="l">
              <a:buClrTx/>
              <a:buSzTx/>
              <a:buFontTx/>
            </a:pPr>
            <a:r>
              <a:rPr>
                <a:sym typeface="+mn-ea"/>
              </a:rPr>
              <a:t>单击此处编辑标题</a:t>
            </a:r>
            <a:endParaRPr>
              <a:sym typeface="+mn-ea"/>
            </a:endParaRPr>
          </a:p>
        </p:txBody>
      </p:sp>
      <p:sp>
        <p:nvSpPr>
          <p:cNvPr id="1048702"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4"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06"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207" name="图片 20"/>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09" name="图片 21"/>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11" name="图片 22"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13" name="图片 23"/>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708" name="正文"/>
          <p:cNvSpPr>
            <a:spLocks noGrp="1"/>
          </p:cNvSpPr>
          <p:nvPr>
            <p:ph idx="4"/>
            <p:custDataLst>
              <p:tags r:id="rId9"/>
            </p:custDataLst>
          </p:nvPr>
        </p:nvSpPr>
        <p:spPr>
          <a:xfrm>
            <a:off x="6400805" y="1490357"/>
            <a:ext cx="5176800" cy="4759236"/>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10" name="正文"/>
          <p:cNvSpPr>
            <a:spLocks noGrp="1"/>
          </p:cNvSpPr>
          <p:nvPr>
            <p:ph idx="3"/>
            <p:custDataLst>
              <p:tags r:id="rId10"/>
            </p:custDataLst>
          </p:nvPr>
        </p:nvSpPr>
        <p:spPr>
          <a:xfrm>
            <a:off x="608400" y="1490357"/>
            <a:ext cx="5176800" cy="4759236"/>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cxnSp>
        <p:nvCxnSpPr>
          <p:cNvPr id="3145733" name="直接连接符 8"/>
          <p:cNvCxnSpPr/>
          <p:nvPr>
            <p:custDataLst>
              <p:tags r:id="rId11"/>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2" name="标题"/>
          <p:cNvSpPr txBox="1">
            <a:spLocks noGrp="1"/>
          </p:cNvSpPr>
          <p:nvPr>
            <p:ph type="title" idx="1"/>
            <p:custDataLst>
              <p:tags r:id="rId12"/>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a:sym typeface="+mn-ea"/>
              </a:rPr>
              <a:t>单击此处编辑母版标题样式</a:t>
            </a:r>
            <a:endParaRPr>
              <a:sym typeface="+mn-ea"/>
            </a:endParaRPr>
          </a:p>
        </p:txBody>
      </p:sp>
      <p:sp>
        <p:nvSpPr>
          <p:cNvPr id="1048714" name="日期占位符 4"/>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6" name="页脚占位符 5"/>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718" name="灯片编号占位符 6"/>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215"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17"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19"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21"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720" name="正文"/>
          <p:cNvSpPr>
            <a:spLocks noGrp="1"/>
          </p:cNvSpPr>
          <p:nvPr>
            <p:ph idx="6"/>
            <p:custDataLst>
              <p:tags r:id="rId9"/>
            </p:custDataLst>
          </p:nvPr>
        </p:nvSpPr>
        <p:spPr>
          <a:xfrm>
            <a:off x="6235200" y="1854000"/>
            <a:ext cx="5342400" cy="439560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2" name="标题"/>
          <p:cNvSpPr txBox="1">
            <a:spLocks noGrp="1"/>
          </p:cNvSpPr>
          <p:nvPr>
            <p:ph type="title" idx="5"/>
            <p:custDataLst>
              <p:tags r:id="rId10"/>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sp>
        <p:nvSpPr>
          <p:cNvPr id="1048724" name="正文"/>
          <p:cNvSpPr>
            <a:spLocks noGrp="1"/>
          </p:cNvSpPr>
          <p:nvPr>
            <p:ph idx="4"/>
            <p:custDataLst>
              <p:tags r:id="rId11"/>
            </p:custDataLst>
          </p:nvPr>
        </p:nvSpPr>
        <p:spPr>
          <a:xfrm>
            <a:off x="608400" y="1854000"/>
            <a:ext cx="5342400" cy="439560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6" name="标题"/>
          <p:cNvSpPr txBox="1">
            <a:spLocks noGrp="1"/>
          </p:cNvSpPr>
          <p:nvPr>
            <p:ph type="title" idx="3"/>
            <p:custDataLst>
              <p:tags r:id="rId12"/>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pitchFamily="2" charset="-122"/>
              </a:defRPr>
            </a:lvl1pPr>
          </a:lstStyle>
          <a:p>
            <a:pPr lvl="0"/>
            <a:r>
              <a:rPr>
                <a:sym typeface="+mn-ea"/>
              </a:rPr>
              <a:t>单击此处编辑母版标题样式</a:t>
            </a:r>
            <a:endParaRPr>
              <a:sym typeface="+mn-ea"/>
            </a:endParaRPr>
          </a:p>
        </p:txBody>
      </p:sp>
      <p:cxnSp>
        <p:nvCxnSpPr>
          <p:cNvPr id="3145735" name="直接连接符 10"/>
          <p:cNvCxnSpPr/>
          <p:nvPr>
            <p:custDataLst>
              <p:tags r:id="rId13"/>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8" name="标题"/>
          <p:cNvSpPr txBox="1">
            <a:spLocks noGrp="1"/>
          </p:cNvSpPr>
          <p:nvPr>
            <p:ph type="title" idx="1"/>
            <p:custDataLst>
              <p:tags r:id="rId14"/>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err="1">
                <a:sym typeface="+mn-ea"/>
              </a:rPr>
              <a:t>单击此处编辑母版标题样式</a:t>
            </a:r>
            <a:endParaRPr>
              <a:sym typeface="+mn-ea"/>
            </a:endParaRPr>
          </a:p>
        </p:txBody>
      </p:sp>
      <p:sp>
        <p:nvSpPr>
          <p:cNvPr id="1048730" name="日期占位符 6"/>
          <p:cNvSpPr>
            <a:spLocks noGrp="1"/>
          </p:cNvSpPr>
          <p:nvPr>
            <p:ph type="dt" sz="half" idx="10"/>
            <p:custDataLst>
              <p:tags r:id="rId1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2" name="页脚占位符 7"/>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734" name="灯片编号占位符 8"/>
          <p:cNvSpPr>
            <a:spLocks noGrp="1"/>
          </p:cNvSpPr>
          <p:nvPr>
            <p:ph type="sldNum" sz="quarter" idx="12"/>
            <p:custDataLst>
              <p:tags r:id="rId1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223"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25"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27"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29"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cxnSp>
        <p:nvCxnSpPr>
          <p:cNvPr id="3145737" name="直接连接符 6"/>
          <p:cNvCxnSpPr/>
          <p:nvPr>
            <p:custDataLst>
              <p:tags r:id="rId9"/>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6" name="标题"/>
          <p:cNvSpPr txBox="1">
            <a:spLocks noGrp="1"/>
          </p:cNvSpPr>
          <p:nvPr>
            <p:ph type="title" idx="1"/>
            <p:custDataLst>
              <p:tags r:id="rId10"/>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a:sym typeface="+mn-ea"/>
              </a:rPr>
              <a:t>单击此处编辑母版标题样式</a:t>
            </a:r>
            <a:endParaRPr>
              <a:sym typeface="+mn-ea"/>
            </a:endParaRPr>
          </a:p>
        </p:txBody>
      </p:sp>
      <p:sp>
        <p:nvSpPr>
          <p:cNvPr id="1048738" name="日期占位符 2"/>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231" name="图片 18"/>
          <p:cNvPicPr>
            <a:picLocks noChangeAspect="1"/>
          </p:cNvPicPr>
          <p:nvPr>
            <p:custDataLst>
              <p:tags r:id="rId2"/>
            </p:custDataLst>
          </p:nvPr>
        </p:nvPicPr>
        <p:blipFill>
          <a:blip r:embed="rId1"/>
          <a:stretch>
            <a:fillRect/>
          </a:stretch>
        </p:blipFill>
        <p:spPr>
          <a:xfrm>
            <a:off x="5583555" y="4209415"/>
            <a:ext cx="6608445" cy="2648585"/>
          </a:xfrm>
          <a:prstGeom prst="rect">
            <a:avLst/>
          </a:prstGeom>
        </p:spPr>
      </p:pic>
      <p:pic>
        <p:nvPicPr>
          <p:cNvPr id="2097233" name="图片 17" descr="图片包含 游戏机  描述已自动生成"/>
          <p:cNvPicPr>
            <a:picLocks noChangeAspect="1"/>
          </p:cNvPicPr>
          <p:nvPr>
            <p:custDataLst>
              <p:tags r:id="rId4"/>
            </p:custDataLst>
          </p:nvPr>
        </p:nvPicPr>
        <p:blipFill>
          <a:blip r:embed="rId3">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35" name="图片 16"/>
          <p:cNvPicPr>
            <a:picLocks noChangeAspect="1"/>
          </p:cNvPicPr>
          <p:nvPr>
            <p:custDataLst>
              <p:tags r:id="rId6"/>
            </p:custDataLst>
          </p:nvPr>
        </p:nvPicPr>
        <p:blipFill>
          <a:blip r:embed="rId5">
            <a:alphaModFix amt="50000"/>
          </a:blip>
          <a:stretch>
            <a:fillRect/>
          </a:stretch>
        </p:blipFill>
        <p:spPr>
          <a:xfrm flipH="1">
            <a:off x="-19050" y="2584450"/>
            <a:ext cx="12211050" cy="4273550"/>
          </a:xfrm>
          <a:prstGeom prst="rect">
            <a:avLst/>
          </a:prstGeom>
        </p:spPr>
      </p:pic>
      <p:pic>
        <p:nvPicPr>
          <p:cNvPr id="2097237" name="图片 15"/>
          <p:cNvPicPr>
            <a:picLocks noChangeAspect="1"/>
          </p:cNvPicPr>
          <p:nvPr>
            <p:custDataLst>
              <p:tags r:id="rId8"/>
            </p:custDataLst>
          </p:nvPr>
        </p:nvPicPr>
        <p:blipFill>
          <a:blip r:embed="rId7"/>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sp>
        <p:nvSpPr>
          <p:cNvPr id="1048744" name="日期占位符 1"/>
          <p:cNvSpPr>
            <a:spLocks noGrp="1"/>
          </p:cNvSpPr>
          <p:nvPr>
            <p:ph type="dt" sz="half" idx="10"/>
            <p:custDataLst>
              <p:tags r:id="rId9"/>
            </p:custDataLst>
          </p:nvPr>
        </p:nvSpPr>
        <p:spPr/>
        <p:txBody>
          <a:bodyPr/>
          <a:lstStyle/>
          <a:p>
            <a:fld id="{297C79FE-DCC0-4620-A566-16CA7A0CE41F}" type="datetimeFigureOut">
              <a:rPr lang="zh-CN" altLang="en-US" smtClean="0"/>
              <a:t/>
            </a:fld>
            <a:endParaRPr lang="zh-CN" altLang="en-US"/>
          </a:p>
        </p:txBody>
      </p:sp>
      <p:sp>
        <p:nvSpPr>
          <p:cNvPr id="1048746" name="页脚占位符 2"/>
          <p:cNvSpPr>
            <a:spLocks noGrp="1"/>
          </p:cNvSpPr>
          <p:nvPr>
            <p:ph type="ftr" sz="quarter" idx="11"/>
            <p:custDataLst>
              <p:tags r:id="rId10"/>
            </p:custDataLst>
          </p:nvPr>
        </p:nvSpPr>
        <p:spPr/>
        <p:txBody>
          <a:bodyPr/>
          <a:lstStyle/>
          <a:p>
            <a:endParaRPr lang="zh-CN" altLang="en-US"/>
          </a:p>
        </p:txBody>
      </p:sp>
      <p:sp>
        <p:nvSpPr>
          <p:cNvPr id="1048748" name="灯片编号占位符 3"/>
          <p:cNvSpPr>
            <a:spLocks noGrp="1"/>
          </p:cNvSpPr>
          <p:nvPr>
            <p:ph type="sldNum" sz="quarter" idx="12"/>
            <p:custDataLst>
              <p:tags r:id="rId11"/>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239"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41"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43"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45"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sp>
        <p:nvSpPr>
          <p:cNvPr id="1048750" name="正文"/>
          <p:cNvSpPr>
            <a:spLocks noGrp="1"/>
          </p:cNvSpPr>
          <p:nvPr>
            <p:ph idx="1"/>
            <p:custDataLst>
              <p:tags r:id="rId9"/>
            </p:custDataLst>
          </p:nvPr>
        </p:nvSpPr>
        <p:spPr>
          <a:xfrm>
            <a:off x="608330" y="442595"/>
            <a:ext cx="10968990" cy="5814060"/>
          </a:xfrm>
          <a:prstGeom prst="rect">
            <a:avLst/>
          </a:prstGeom>
        </p:spPr>
        <p:txBody>
          <a:bodyPr vert="horz" lIns="91440" tIns="45720" rIns="91440" bIns="4572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defRPr>
            </a:lvl1pPr>
            <a:lvl2pPr marL="685800" marR="0" lvl="1"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2pPr>
            <a:lvl3pPr marL="1143000" marR="0" lvl="2"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3pPr>
            <a:lvl4pPr marL="1600200" marR="0" lvl="3"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4pPr>
            <a:lvl5pPr marL="2057400" marR="0" lvl="4" indent="-228600" algn="l" defTabSz="914400" rtl="0" eaLnBrk="1" fontAlgn="auto" latinLnBrk="0" hangingPunct="1">
              <a:lnSpc>
                <a:spcPct val="120000"/>
              </a:lnSpc>
              <a:spcBef>
                <a:spcPts val="1200"/>
              </a:spcBef>
              <a:spcAft>
                <a:spcPct val="0"/>
              </a:spcAft>
              <a:buClr>
                <a:schemeClr val="accent1"/>
              </a:buClr>
              <a:buSzTx/>
              <a:buFont typeface="Arial" pitchFamily="34" charset="0"/>
              <a:buChar char="•"/>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pitchFamily="2" charset="-122"/>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2"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4"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6"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247" name="图片 15"/>
          <p:cNvPicPr>
            <a:picLocks noChangeAspect="1"/>
          </p:cNvPicPr>
          <p:nvPr>
            <p:custDataLst>
              <p:tags r:id="rId2"/>
            </p:custDataLst>
          </p:nvPr>
        </p:nvPicPr>
        <p:blipFill>
          <a:blip r:embed="rId1"/>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249" name="图片 16"/>
          <p:cNvPicPr>
            <a:picLocks noChangeAspect="1"/>
          </p:cNvPicPr>
          <p:nvPr>
            <p:custDataLst>
              <p:tags r:id="rId4"/>
            </p:custDataLst>
          </p:nvPr>
        </p:nvPicPr>
        <p:blipFill>
          <a:blip r:embed="rId3">
            <a:alphaModFix amt="50000"/>
          </a:blip>
          <a:stretch>
            <a:fillRect/>
          </a:stretch>
        </p:blipFill>
        <p:spPr>
          <a:xfrm flipH="1">
            <a:off x="-19050" y="2584450"/>
            <a:ext cx="12211050" cy="4273550"/>
          </a:xfrm>
          <a:prstGeom prst="rect">
            <a:avLst/>
          </a:prstGeom>
        </p:spPr>
      </p:pic>
      <p:pic>
        <p:nvPicPr>
          <p:cNvPr id="2097251" name="图片 17" descr="图片包含 游戏机  描述已自动生成"/>
          <p:cNvPicPr>
            <a:picLocks noChangeAspect="1"/>
          </p:cNvPicPr>
          <p:nvPr>
            <p:custDataLst>
              <p:tags r:id="rId6"/>
            </p:custDataLst>
          </p:nvPr>
        </p:nvPicPr>
        <p:blipFill>
          <a:blip r:embed="rId5">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253" name="图片 18"/>
          <p:cNvPicPr>
            <a:picLocks noChangeAspect="1"/>
          </p:cNvPicPr>
          <p:nvPr>
            <p:custDataLst>
              <p:tags r:id="rId8"/>
            </p:custDataLst>
          </p:nvPr>
        </p:nvPicPr>
        <p:blipFill>
          <a:blip r:embed="rId7"/>
          <a:stretch>
            <a:fillRect/>
          </a:stretch>
        </p:blipFill>
        <p:spPr>
          <a:xfrm>
            <a:off x="5583555" y="4209415"/>
            <a:ext cx="6608445" cy="2648585"/>
          </a:xfrm>
          <a:prstGeom prst="rect">
            <a:avLst/>
          </a:prstGeom>
        </p:spPr>
      </p:pic>
      <p:cxnSp>
        <p:nvCxnSpPr>
          <p:cNvPr id="3145739" name="直接连接符 7"/>
          <p:cNvCxnSpPr/>
          <p:nvPr>
            <p:custDataLst>
              <p:tags r:id="rId9"/>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58" name="副标题"/>
          <p:cNvSpPr txBox="1">
            <a:spLocks noGrp="1"/>
          </p:cNvSpPr>
          <p:nvPr>
            <p:ph type="body" idx="2" hasCustomPrompt="1"/>
            <p:custDataLst>
              <p:tags r:id="rId10"/>
            </p:custDataLst>
          </p:nvPr>
        </p:nvSpPr>
        <p:spPr>
          <a:xfrm>
            <a:off x="608330" y="1153160"/>
            <a:ext cx="10968990" cy="414020"/>
          </a:xfrm>
          <a:prstGeom prst="rect">
            <a:avLst/>
          </a:prstGeom>
          <a:noFill/>
          <a:ln>
            <a:noFill/>
            <a:prstDash val="sysDash"/>
          </a:ln>
        </p:spPr>
        <p:txBody>
          <a:bodyPr wrap="square" tIns="0" bIns="0" rtlCol="0" anchor="b" anchorCtr="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MiSans Normal" panose="00000500000000000000" pitchFamily="2" charset="-122"/>
              </a:defRPr>
            </a:lvl1pPr>
          </a:lstStyle>
          <a:p>
            <a:pPr lvl="0" algn="ctr"/>
            <a:r>
              <a:rPr>
                <a:sym typeface="+mn-ea"/>
              </a:rPr>
              <a:t>单击此处编辑母版副标题样式</a:t>
            </a:r>
            <a:endParaRPr>
              <a:sym typeface="+mn-ea"/>
            </a:endParaRPr>
          </a:p>
        </p:txBody>
      </p:sp>
      <p:sp>
        <p:nvSpPr>
          <p:cNvPr id="1048760" name="标题"/>
          <p:cNvSpPr txBox="1">
            <a:spLocks noGrp="1"/>
          </p:cNvSpPr>
          <p:nvPr>
            <p:ph type="title" idx="1"/>
            <p:custDataLst>
              <p:tags r:id="rId11"/>
            </p:custDataLst>
          </p:nvPr>
        </p:nvSpPr>
        <p:spPr>
          <a:xfrm>
            <a:off x="608330" y="442595"/>
            <a:ext cx="10968990" cy="710565"/>
          </a:xfrm>
          <a:prstGeom prst="rect">
            <a:avLst/>
          </a:prstGeom>
          <a:noFill/>
          <a:ln>
            <a:noFill/>
            <a:prstDash val="sysDash"/>
          </a:ln>
        </p:spPr>
        <p:txBody>
          <a:bodyPr wrap="square" lIns="90170" tIns="46990" rIns="90170" bIns="46990" rtlCol="0" anchor="b" anchorCtr="0">
            <a:normAutofit/>
          </a:bodyPr>
          <a:lstStyle>
            <a:lvl1pPr marL="0" marR="0" algn="ctr"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Normal" panose="00000500000000000000" pitchFamily="2" charset="-122"/>
              </a:defRPr>
            </a:lvl1pPr>
          </a:lstStyle>
          <a:p>
            <a:pPr lvl="0" algn="ctr"/>
            <a:r>
              <a:rPr>
                <a:sym typeface="+mn-ea"/>
              </a:rPr>
              <a:t>单击此处编辑母版标题样式</a:t>
            </a:r>
            <a:endParaRPr>
              <a:sym typeface="+mn-ea"/>
            </a:endParaRPr>
          </a:p>
        </p:txBody>
      </p:sp>
      <p:sp>
        <p:nvSpPr>
          <p:cNvPr id="1048762" name="日期占位符 2"/>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3"/>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255" name="图片 16"/>
          <p:cNvPicPr>
            <a:picLocks noChangeAspect="1"/>
          </p:cNvPicPr>
          <p:nvPr>
            <p:custDataLst>
              <p:tags r:id="rId2"/>
            </p:custDataLst>
          </p:nvPr>
        </p:nvPicPr>
        <p:blipFill>
          <a:blip r:embed="rId1"/>
          <a:stretch>
            <a:fillRect/>
          </a:stretch>
        </p:blipFill>
        <p:spPr>
          <a:xfrm>
            <a:off x="5583373" y="3735256"/>
            <a:ext cx="6608637" cy="3121423"/>
          </a:xfrm>
          <a:prstGeom prst="rect">
            <a:avLst/>
          </a:prstGeom>
        </p:spPr>
      </p:pic>
      <p:pic>
        <p:nvPicPr>
          <p:cNvPr id="2097257" name="图片 11"/>
          <p:cNvPicPr>
            <a:picLocks noChangeAspect="1"/>
          </p:cNvPicPr>
          <p:nvPr>
            <p:custDataLst>
              <p:tags r:id="rId4"/>
            </p:custDataLst>
          </p:nvPr>
        </p:nvPicPr>
        <p:blipFill>
          <a:blip r:embed="rId3"/>
          <a:stretch>
            <a:fillRect/>
          </a:stretch>
        </p:blipFill>
        <p:spPr>
          <a:xfrm>
            <a:off x="6937941" y="428883"/>
            <a:ext cx="5255207" cy="5712447"/>
          </a:xfrm>
          <a:prstGeom prst="rect">
            <a:avLst/>
          </a:prstGeom>
        </p:spPr>
      </p:pic>
      <p:pic>
        <p:nvPicPr>
          <p:cNvPr id="2097259" name="图片 19"/>
          <p:cNvPicPr>
            <a:picLocks noChangeAspect="1"/>
          </p:cNvPicPr>
          <p:nvPr>
            <p:custDataLst>
              <p:tags r:id="rId6"/>
            </p:custDataLst>
          </p:nvPr>
        </p:nvPicPr>
        <p:blipFill>
          <a:blip r:embed="rId5"/>
          <a:stretch>
            <a:fillRect/>
          </a:stretch>
        </p:blipFill>
        <p:spPr>
          <a:xfrm>
            <a:off x="-18801" y="341173"/>
            <a:ext cx="12211346" cy="4273666"/>
          </a:xfrm>
          <a:prstGeom prst="rect">
            <a:avLst/>
          </a:prstGeom>
        </p:spPr>
      </p:pic>
      <p:pic>
        <p:nvPicPr>
          <p:cNvPr id="2097261" name="图片 10"/>
          <p:cNvPicPr>
            <a:picLocks noChangeAspect="1"/>
          </p:cNvPicPr>
          <p:nvPr>
            <p:custDataLst>
              <p:tags r:id="rId8"/>
            </p:custDataLst>
          </p:nvPr>
        </p:nvPicPr>
        <p:blipFill>
          <a:blip r:embed="rId7"/>
          <a:stretch>
            <a:fillRect/>
          </a:stretch>
        </p:blipFill>
        <p:spPr>
          <a:xfrm>
            <a:off x="3893185" y="1385570"/>
            <a:ext cx="8298180" cy="3797935"/>
          </a:xfrm>
          <a:prstGeom prst="rect">
            <a:avLst/>
          </a:prstGeom>
        </p:spPr>
      </p:pic>
      <p:pic>
        <p:nvPicPr>
          <p:cNvPr id="2097263" name="图片 9" descr="图片包含 游戏机  描述已自动生成"/>
          <p:cNvPicPr>
            <a:picLocks noChangeAspect="1"/>
          </p:cNvPicPr>
          <p:nvPr>
            <p:custDataLst>
              <p:tags r:id="rId10"/>
            </p:custDataLst>
          </p:nvPr>
        </p:nvPicPr>
        <p:blipFill>
          <a:blip r:embed="rId9">
            <a:alphaModFix amt="74000"/>
          </a:blip>
          <a:stretch>
            <a:fillRect/>
          </a:stretch>
        </p:blipFill>
        <p:spPr>
          <a:xfrm flipH="1">
            <a:off x="4946072" y="2605666"/>
            <a:ext cx="7245927" cy="3720128"/>
          </a:xfrm>
          <a:prstGeom prst="rect">
            <a:avLst/>
          </a:prstGeom>
        </p:spPr>
      </p:pic>
      <p:pic>
        <p:nvPicPr>
          <p:cNvPr id="2097265" name="图片 8"/>
          <p:cNvPicPr>
            <a:picLocks noChangeAspect="1"/>
          </p:cNvPicPr>
          <p:nvPr>
            <p:custDataLst>
              <p:tags r:id="rId12"/>
            </p:custDataLst>
          </p:nvPr>
        </p:nvPicPr>
        <p:blipFill>
          <a:blip r:embed="rId11"/>
          <a:stretch>
            <a:fillRect/>
          </a:stretch>
        </p:blipFill>
        <p:spPr>
          <a:xfrm flipH="1">
            <a:off x="9490710" y="-1270"/>
            <a:ext cx="2702560" cy="2921635"/>
          </a:xfrm>
          <a:prstGeom prst="rect">
            <a:avLst/>
          </a:prstGeom>
        </p:spPr>
      </p:pic>
      <p:pic>
        <p:nvPicPr>
          <p:cNvPr id="2097267" name="图片 21"/>
          <p:cNvPicPr>
            <a:picLocks noChangeAspect="1"/>
          </p:cNvPicPr>
          <p:nvPr>
            <p:custDataLst>
              <p:tags r:id="rId13"/>
            </p:custDataLst>
          </p:nvPr>
        </p:nvPicPr>
        <p:blipFill>
          <a:blip r:embed="rId1">
            <a:alphaModFix amt="75000"/>
          </a:blip>
          <a:stretch>
            <a:fillRect/>
          </a:stretch>
        </p:blipFill>
        <p:spPr>
          <a:xfrm flipH="1">
            <a:off x="0" y="3735070"/>
            <a:ext cx="6608445" cy="3121660"/>
          </a:xfrm>
          <a:prstGeom prst="rect">
            <a:avLst/>
          </a:prstGeom>
        </p:spPr>
      </p:pic>
      <p:pic>
        <p:nvPicPr>
          <p:cNvPr id="2097269" name="图片 22"/>
          <p:cNvPicPr>
            <a:picLocks noChangeAspect="1"/>
          </p:cNvPicPr>
          <p:nvPr>
            <p:custDataLst>
              <p:tags r:id="rId15"/>
            </p:custDataLst>
          </p:nvPr>
        </p:nvPicPr>
        <p:blipFill>
          <a:blip r:embed="rId14"/>
          <a:stretch>
            <a:fillRect/>
          </a:stretch>
        </p:blipFill>
        <p:spPr>
          <a:xfrm flipH="1">
            <a:off x="-19050" y="3978910"/>
            <a:ext cx="6096000" cy="2879090"/>
          </a:xfrm>
          <a:prstGeom prst="rect">
            <a:avLst/>
          </a:prstGeom>
        </p:spPr>
      </p:pic>
      <p:sp>
        <p:nvSpPr>
          <p:cNvPr id="1048768" name="标题"/>
          <p:cNvSpPr txBox="1">
            <a:spLocks noGrp="1"/>
          </p:cNvSpPr>
          <p:nvPr>
            <p:ph type="title" idx="2" hasCustomPrompt="1"/>
            <p:custDataLst>
              <p:tags r:id="rId16"/>
            </p:custDataLst>
          </p:nvPr>
        </p:nvSpPr>
        <p:spPr>
          <a:xfrm>
            <a:off x="1009015" y="1880870"/>
            <a:ext cx="6017895" cy="2098040"/>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pitchFamily="2" charset="-122"/>
                <a:sym typeface="+mn-ea"/>
              </a:defRPr>
            </a:lvl1pPr>
          </a:lstStyle>
          <a:p>
            <a:pPr lvl="0" indent="0" algn="l" fontAlgn="auto">
              <a:lnSpc>
                <a:spcPct val="100000"/>
              </a:lnSpc>
              <a:buClrTx/>
              <a:buSzTx/>
              <a:buFontTx/>
            </a:pPr>
            <a:r>
              <a:rPr>
                <a:sym typeface="+mn-ea"/>
              </a:rPr>
              <a:t>单击编辑标题</a:t>
            </a:r>
            <a:endParaRPr>
              <a:sym typeface="+mn-ea"/>
            </a:endParaRPr>
          </a:p>
        </p:txBody>
      </p:sp>
      <p:sp>
        <p:nvSpPr>
          <p:cNvPr id="1048770" name="署名"/>
          <p:cNvSpPr txBox="1">
            <a:spLocks noGrp="1"/>
          </p:cNvSpPr>
          <p:nvPr>
            <p:ph type="body" idx="1" hasCustomPrompt="1"/>
            <p:custDataLst>
              <p:tags r:id="rId17"/>
            </p:custDataLst>
          </p:nvPr>
        </p:nvSpPr>
        <p:spPr>
          <a:xfrm>
            <a:off x="1009015" y="4128770"/>
            <a:ext cx="1465580" cy="398780"/>
          </a:xfrm>
          <a:prstGeom prst="roundRect">
            <a:avLst>
              <a:gd name="adj" fmla="val 16667"/>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200" b="0" i="0" u="none" strike="noStrike" kern="1200" cap="none" spc="0" normalizeH="0" baseline="0" noProof="1">
                <a:solidFill>
                  <a:schemeClr val="lt1">
                    <a:lumMod val="100000"/>
                  </a:schemeClr>
                </a:solidFill>
                <a:latin typeface="+mj-ea"/>
                <a:ea typeface="+mj-ea"/>
                <a:cs typeface="MiSans Normal" panose="00000500000000000000" pitchFamily="2" charset="-122"/>
                <a:sym typeface="+mn-ea"/>
              </a:defRPr>
            </a:lvl1pPr>
          </a:lstStyle>
          <a:p>
            <a:pPr lvl="0" algn="ctr"/>
            <a:r>
              <a:rPr>
                <a:sym typeface="+mn-ea"/>
              </a:rPr>
              <a:t>单击此处编辑文本</a:t>
            </a:r>
            <a:endParaRPr>
              <a:sym typeface="+mn-ea"/>
            </a:endParaRPr>
          </a:p>
        </p:txBody>
      </p:sp>
      <p:sp>
        <p:nvSpPr>
          <p:cNvPr id="1048772"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4"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76"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8.png" /><Relationship Id="rId13" Type="http://schemas.openxmlformats.org/officeDocument/2006/relationships/tags" Target="../tags/tag117.xml" /><Relationship Id="rId14" Type="http://schemas.openxmlformats.org/officeDocument/2006/relationships/image" Target="../media/image4.png" /><Relationship Id="rId15" Type="http://schemas.openxmlformats.org/officeDocument/2006/relationships/tags" Target="../tags/tag118.xml" /><Relationship Id="rId16" Type="http://schemas.openxmlformats.org/officeDocument/2006/relationships/image" Target="../media/image9.png" /><Relationship Id="rId17" Type="http://schemas.openxmlformats.org/officeDocument/2006/relationships/tags" Target="../tags/tag119.xml" /><Relationship Id="rId18" Type="http://schemas.openxmlformats.org/officeDocument/2006/relationships/image" Target="../media/image10.png" /><Relationship Id="rId19" Type="http://schemas.openxmlformats.org/officeDocument/2006/relationships/tags" Target="../tags/tag120.xml" /><Relationship Id="rId2" Type="http://schemas.openxmlformats.org/officeDocument/2006/relationships/slideLayout" Target="../slideLayouts/slideLayout1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15"/>
          <p:cNvPicPr>
            <a:picLocks noChangeAspect="1"/>
          </p:cNvPicPr>
          <p:nvPr>
            <p:custDataLst>
              <p:tags r:id="rId13"/>
            </p:custDataLst>
          </p:nvPr>
        </p:nvPicPr>
        <p:blipFill>
          <a:blip r:embed="rId12"/>
          <a:stretch>
            <a:fillRect/>
          </a:stretch>
        </p:blipFill>
        <p:spPr>
          <a:xfrm>
            <a:off x="4896485" y="5099685"/>
            <a:ext cx="7295515" cy="1758315"/>
          </a:xfrm>
          <a:custGeom>
            <a:gdLst>
              <a:gd name="connsiteX0" fmla="*/ 0 w 7295329"/>
              <a:gd name="connsiteY0" fmla="*/ 0 h 2231401"/>
              <a:gd name="connsiteX1" fmla="*/ 7295329 w 7295329"/>
              <a:gd name="connsiteY1" fmla="*/ 0 h 2231401"/>
              <a:gd name="connsiteX2" fmla="*/ 7295329 w 7295329"/>
              <a:gd name="connsiteY2" fmla="*/ 2231401 h 2231401"/>
              <a:gd name="connsiteX3" fmla="*/ 0 w 7295329"/>
              <a:gd name="connsiteY3" fmla="*/ 2231401 h 2231401"/>
            </a:gdLst>
            <a:cxnLst>
              <a:cxn ang="0">
                <a:pos x="connsiteX0" y="connsiteY0"/>
              </a:cxn>
              <a:cxn ang="0">
                <a:pos x="connsiteX1" y="connsiteY1"/>
              </a:cxn>
              <a:cxn ang="0">
                <a:pos x="connsiteX2" y="connsiteY2"/>
              </a:cxn>
              <a:cxn ang="0">
                <a:pos x="connsiteX3" y="connsiteY3"/>
              </a:cxn>
            </a:cxnLst>
            <a:rect l="l" t="t" r="r" b="b"/>
            <a:pathLst>
              <a:path w="7295328" h="2231401">
                <a:moveTo>
                  <a:pt x="0" y="0"/>
                </a:moveTo>
                <a:lnTo>
                  <a:pt x="7295329" y="0"/>
                </a:lnTo>
                <a:lnTo>
                  <a:pt x="7295329" y="2231401"/>
                </a:lnTo>
                <a:lnTo>
                  <a:pt x="0" y="2231401"/>
                </a:lnTo>
                <a:close/>
              </a:path>
            </a:pathLst>
          </a:custGeom>
        </p:spPr>
      </p:pic>
      <p:pic>
        <p:nvPicPr>
          <p:cNvPr id="2097155" name="图片 16"/>
          <p:cNvPicPr>
            <a:picLocks noChangeAspect="1"/>
          </p:cNvPicPr>
          <p:nvPr>
            <p:custDataLst>
              <p:tags r:id="rId15"/>
            </p:custDataLst>
          </p:nvPr>
        </p:nvPicPr>
        <p:blipFill>
          <a:blip r:embed="rId14">
            <a:alphaModFix amt="50000"/>
          </a:blip>
          <a:stretch>
            <a:fillRect/>
          </a:stretch>
        </p:blipFill>
        <p:spPr>
          <a:xfrm flipH="1">
            <a:off x="-19050" y="2584450"/>
            <a:ext cx="12211050" cy="4273550"/>
          </a:xfrm>
          <a:prstGeom prst="rect">
            <a:avLst/>
          </a:prstGeom>
        </p:spPr>
      </p:pic>
      <p:pic>
        <p:nvPicPr>
          <p:cNvPr id="2097157" name="图片 17" descr="图片包含 游戏机  描述已自动生成"/>
          <p:cNvPicPr>
            <a:picLocks noChangeAspect="1"/>
          </p:cNvPicPr>
          <p:nvPr>
            <p:custDataLst>
              <p:tags r:id="rId17"/>
            </p:custDataLst>
          </p:nvPr>
        </p:nvPicPr>
        <p:blipFill>
          <a:blip r:embed="rId16">
            <a:alphaModFix amt="21000"/>
          </a:blip>
          <a:stretch>
            <a:fillRect/>
          </a:stretch>
        </p:blipFill>
        <p:spPr>
          <a:xfrm>
            <a:off x="0" y="5753100"/>
            <a:ext cx="3597275" cy="1104900"/>
          </a:xfrm>
          <a:custGeom>
            <a:gdLst>
              <a:gd name="connsiteX0" fmla="*/ 0 w 7245927"/>
              <a:gd name="connsiteY0" fmla="*/ 0 h 2699480"/>
              <a:gd name="connsiteX1" fmla="*/ 7245927 w 7245927"/>
              <a:gd name="connsiteY1" fmla="*/ 0 h 2699480"/>
              <a:gd name="connsiteX2" fmla="*/ 7245927 w 7245927"/>
              <a:gd name="connsiteY2" fmla="*/ 2699480 h 2699480"/>
              <a:gd name="connsiteX3" fmla="*/ 0 w 7245927"/>
              <a:gd name="connsiteY3" fmla="*/ 2699480 h 2699480"/>
            </a:gdLst>
            <a:cxnLst>
              <a:cxn ang="0">
                <a:pos x="connsiteX0" y="connsiteY0"/>
              </a:cxn>
              <a:cxn ang="0">
                <a:pos x="connsiteX1" y="connsiteY1"/>
              </a:cxn>
              <a:cxn ang="0">
                <a:pos x="connsiteX2" y="connsiteY2"/>
              </a:cxn>
              <a:cxn ang="0">
                <a:pos x="connsiteX3" y="connsiteY3"/>
              </a:cxn>
            </a:cxnLst>
            <a:rect l="l" t="t" r="r" b="b"/>
            <a:pathLst>
              <a:path w="7245927" h="2699480">
                <a:moveTo>
                  <a:pt x="0" y="0"/>
                </a:moveTo>
                <a:lnTo>
                  <a:pt x="7245927" y="0"/>
                </a:lnTo>
                <a:lnTo>
                  <a:pt x="7245927" y="2699480"/>
                </a:lnTo>
                <a:lnTo>
                  <a:pt x="0" y="2699480"/>
                </a:lnTo>
                <a:close/>
              </a:path>
            </a:pathLst>
          </a:custGeom>
        </p:spPr>
      </p:pic>
      <p:pic>
        <p:nvPicPr>
          <p:cNvPr id="2097159" name="图片 18"/>
          <p:cNvPicPr>
            <a:picLocks noChangeAspect="1"/>
          </p:cNvPicPr>
          <p:nvPr>
            <p:custDataLst>
              <p:tags r:id="rId19"/>
            </p:custDataLst>
          </p:nvPr>
        </p:nvPicPr>
        <p:blipFill>
          <a:blip r:embed="rId18"/>
          <a:stretch>
            <a:fillRect/>
          </a:stretch>
        </p:blipFill>
        <p:spPr>
          <a:xfrm>
            <a:off x="5583555" y="4209415"/>
            <a:ext cx="6608445" cy="2648585"/>
          </a:xfrm>
          <a:prstGeom prst="rect">
            <a:avLst/>
          </a:prstGeom>
        </p:spPr>
      </p:pic>
      <p:cxnSp>
        <p:nvCxnSpPr>
          <p:cNvPr id="3145729" name="直接连接符 6"/>
          <p:cNvCxnSpPr/>
          <p:nvPr>
            <p:custDataLst>
              <p:tags r:id="rId20"/>
            </p:custDataLst>
          </p:nvPr>
        </p:nvCxnSpPr>
        <p:spPr>
          <a:xfrm flipH="1">
            <a:off x="4469765" y="1152525"/>
            <a:ext cx="3390900" cy="0"/>
          </a:xfrm>
          <a:prstGeom prst="line">
            <a:avLst/>
          </a:prstGeom>
          <a:ln w="12700">
            <a:gradFill flip="none" rotWithShape="1">
              <a:gsLst>
                <a:gs pos="0">
                  <a:srgbClr val="FFFFFF">
                    <a:alpha val="0"/>
                  </a:srgbClr>
                </a:gs>
                <a:gs pos="50500">
                  <a:srgbClr val="2F555D">
                    <a:alpha val="50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8"/>
          <p:cNvSpPr>
            <a:spLocks noGrp="1"/>
          </p:cNvSpPr>
          <p:nvPr>
            <p:ph type="dt" sz="half" idx="10"/>
            <p:custDataLst>
              <p:tags r:id="rId21"/>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9"/>
          <p:cNvSpPr>
            <a:spLocks noGrp="1"/>
          </p:cNvSpPr>
          <p:nvPr>
            <p:ph type="ftr" sz="quarter" idx="11"/>
            <p:custDataLst>
              <p:tags r:id="rId22"/>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0"/>
          <p:cNvSpPr>
            <a:spLocks noGrp="1"/>
          </p:cNvSpPr>
          <p:nvPr>
            <p:ph type="sldNum" sz="quarter" idx="12"/>
            <p:custDataLst>
              <p:tags r:id="rId23"/>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24"/>
            </p:custDataLst>
          </p:nvPr>
        </p:nvSpPr>
        <p:spPr>
          <a:xfrm>
            <a:off x="608329" y="1384183"/>
            <a:ext cx="10968989" cy="4792780"/>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标题占位符 2"/>
          <p:cNvSpPr>
            <a:spLocks noGrp="1"/>
          </p:cNvSpPr>
          <p:nvPr>
            <p:ph type="title"/>
            <p:custDataLst>
              <p:tags r:id="rId25"/>
            </p:custDataLst>
          </p:nvPr>
        </p:nvSpPr>
        <p:spPr>
          <a:xfrm>
            <a:off x="608329" y="365125"/>
            <a:ext cx="10975342" cy="735887"/>
          </a:xfrm>
          <a:prstGeom prst="rect">
            <a:avLst/>
          </a:prstGeom>
          <a:noFill/>
          <a:ln>
            <a:noFill/>
            <a:prstDash val="sysDash"/>
          </a:ln>
        </p:spPr>
        <p:txBody>
          <a:bodyPr vert="horz" wrap="square" lIns="90170" tIns="46990" rIns="90170" bIns="46990" rtlCol="0" anchor="b" anchorCtr="0">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6"/>
            </p:custDataLst>
          </p:nvPr>
        </p:nvSpPr>
        <p:spPr>
          <a:xfrm flipH="1">
            <a:off x="0" y="0"/>
            <a:ext cx="0" cy="0"/>
          </a:xfrm>
          <a:prstGeom prst="rect">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984" r:id="rId2"/>
    <p:sldLayoutId id="2147489985" r:id="rId3"/>
    <p:sldLayoutId id="2147489986" r:id="rId4"/>
    <p:sldLayoutId id="2147489987" r:id="rId5"/>
    <p:sldLayoutId id="2147489988" r:id="rId6"/>
    <p:sldLayoutId id="2147489989" r:id="rId7"/>
    <p:sldLayoutId id="2147489990" r:id="rId8"/>
    <p:sldLayoutId id="2147489991" r:id="rId9"/>
    <p:sldLayoutId id="2147489992" r:id="rId10"/>
    <p:sldLayoutId id="2147489993"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300" normalizeH="0" baseline="0" smtClean="0">
          <a:ln>
            <a:noFill/>
            <a:prstDash val="sysDot"/>
          </a:ln>
          <a:solidFill>
            <a:schemeClr val="accent1"/>
          </a:solidFill>
          <a:latin typeface="+mj-ea"/>
          <a:ea typeface="+mj-ea"/>
          <a:cs typeface="MiSans Normal" panose="00000500000000000000" pitchFamily="2"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pitchFamily="2" charset="-122"/>
          <a:sym typeface="+mn-ea"/>
        </a:defRPr>
      </a:lvl1pPr>
      <a:lvl2pPr marL="6858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2pPr>
      <a:lvl3pPr marL="11430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3pPr>
      <a:lvl4pPr marL="16002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4pPr>
      <a:lvl5pPr marL="2057400" marR="0" indent="-228600" algn="l" defTabSz="914400" rtl="0" eaLnBrk="1" fontAlgn="auto" latinLnBrk="0" hangingPunct="1">
        <a:lnSpc>
          <a:spcPct val="120000"/>
        </a:lnSpc>
        <a:spcBef>
          <a:spcPts val="1200"/>
        </a:spcBef>
        <a:spcAft>
          <a:spcPct val="0"/>
        </a:spcAft>
        <a:buClr>
          <a:schemeClr val="accent1"/>
        </a:buClr>
        <a:buFont typeface="Arial" pitchFamily="34" charset="0"/>
        <a:buChar char="•"/>
        <a:defRPr kumimoji="0" lang="zh-CN" altLang="en-US" sz="1600" b="0" i="0" u="none" strike="noStrike" kern="1200" cap="none" spc="150" normalizeH="0" baseline="0">
          <a:solidFill>
            <a:schemeClr val="tx1">
              <a:lumMod val="65000"/>
              <a:lumOff val="35000"/>
            </a:schemeClr>
          </a:solidFill>
          <a:latin typeface="+mn-ea"/>
          <a:ea typeface="+mn-ea"/>
          <a:cs typeface="MiSans Normal" panose="00000500000000000000" pitchFamily="2"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12312431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normAutofit fontScale="90000"/>
          </a:bodyPr>
          <a:lstStyle/>
          <a:p>
            <a:r>
              <a:rPr lang="zh-CN" altLang="en-US"/>
              <a:t>青岩古镇旅游策划案例分析</a:t>
            </a:r>
            <a:endParaRPr lang="zh-CN" altLang="en-US"/>
          </a:p>
        </p:txBody>
      </p:sp>
      <p:sp>
        <p:nvSpPr>
          <p:cNvPr id="1048650" name="文本占位符 9"/>
          <p:cNvSpPr>
            <a:spLocks noGrp="1"/>
          </p:cNvSpPr>
          <p:nvPr>
            <p:ph type="body" idx="2"/>
            <p:custDataLst>
              <p:tags r:id="rId4"/>
            </p:custDataLst>
          </p:nvPr>
        </p:nvSpPr>
        <p:spPr/>
        <p:txBody>
          <a:bodyPr/>
          <a:lstStyle/>
          <a:p>
            <a:r>
              <a:rPr lang="zh-CN" altLang="en-US"/>
              <a:t>汇报人：</a:t>
            </a:r>
            <a:r>
              <a:rPr lang="en-US" altLang="zh-CN"/>
              <a:t>XXX</a:t>
            </a:r>
            <a:endParaRPr lang="zh-CN" altLang="en-US"/>
          </a:p>
        </p:txBody>
      </p:sp>
      <p:sp>
        <p:nvSpPr>
          <p:cNvPr id="1048652" name="文本占位符 10"/>
          <p:cNvSpPr>
            <a:spLocks noGrp="1"/>
          </p:cNvSpPr>
          <p:nvPr>
            <p:ph type="body" idx="1"/>
            <p:custDataLst>
              <p:tags r:id="rId5"/>
            </p:custDataLst>
          </p:nvPr>
        </p:nvSpPr>
        <p:spPr/>
        <p:txBody>
          <a:bodyPr/>
          <a:lstStyle/>
          <a:p>
            <a:r>
              <a:rPr lang="zh-CN" altLang="en-US"/>
              <a:t>单击此处添加副标题</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0" name="标题 3"/>
          <p:cNvSpPr>
            <a:spLocks noGrp="1"/>
          </p:cNvSpPr>
          <p:nvPr>
            <p:ph type="title" idx="1"/>
            <p:custDataLst>
              <p:tags r:id="rId2"/>
            </p:custDataLst>
          </p:nvPr>
        </p:nvSpPr>
        <p:spPr/>
        <p:txBody>
          <a:bodyPr>
            <a:normAutofit fontScale="98333"/>
          </a:bodyPr>
          <a:lstStyle/>
          <a:p>
            <a:r>
              <a:rPr lang="zh-CN" altLang="en-US"/>
              <a:t>目录</a:t>
            </a:r>
            <a:endParaRPr lang="zh-CN" altLang="en-US"/>
          </a:p>
        </p:txBody>
      </p:sp>
      <p:sp>
        <p:nvSpPr>
          <p:cNvPr id="1048792" name="序号"/>
          <p:cNvSpPr txBox="1"/>
          <p:nvPr>
            <p:custDataLst>
              <p:tags r:id="rId3"/>
            </p:custDataLst>
          </p:nvPr>
        </p:nvSpPr>
        <p:spPr>
          <a:xfrm>
            <a:off x="1403985" y="208978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壹</a:t>
            </a:r>
            <a:endParaRPr lang="zh-CN" altLang="en-US" sz="3200">
              <a:solidFill>
                <a:schemeClr val="accent2"/>
              </a:solidFill>
              <a:cs typeface="MiSans Normal" panose="00000500000000000000" pitchFamily="2" charset="-122"/>
              <a:sym typeface="+mn-ea"/>
            </a:endParaRPr>
          </a:p>
        </p:txBody>
      </p:sp>
      <p:sp>
        <p:nvSpPr>
          <p:cNvPr id="1048794" name="标题"/>
          <p:cNvSpPr txBox="1"/>
          <p:nvPr>
            <p:custDataLst>
              <p:tags r:id="rId4"/>
            </p:custDataLst>
          </p:nvPr>
        </p:nvSpPr>
        <p:spPr>
          <a:xfrm>
            <a:off x="2305685" y="2089785"/>
            <a:ext cx="1309370" cy="2193290"/>
          </a:xfrm>
          <a:prstGeom prst="rect">
            <a:avLst/>
          </a:prstGeom>
          <a:noFill/>
        </p:spPr>
        <p:txBody>
          <a:bodyPr vert="eaVert" wrap="square" lIns="0" tIns="0" rIns="0" bIns="0" rtlCol="0" anchor="b">
            <a:normAutofit/>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青岩古镇旅游资源概述</a:t>
            </a:r>
            <a:endParaRPr lang="zh-CN" altLang="en-US" sz="2800">
              <a:solidFill>
                <a:schemeClr val="accent1"/>
              </a:solidFill>
              <a:cs typeface="MiSans Normal" panose="00000500000000000000" pitchFamily="2" charset="-122"/>
              <a:sym typeface="+mn-ea"/>
            </a:endParaRPr>
          </a:p>
        </p:txBody>
      </p:sp>
      <p:sp>
        <p:nvSpPr>
          <p:cNvPr id="1048796" name="Freeform 7832"/>
          <p:cNvSpPr/>
          <p:nvPr>
            <p:custDataLst>
              <p:tags r:id="rId5"/>
            </p:custDataLst>
          </p:nvPr>
        </p:nvSpPr>
        <p:spPr bwMode="auto">
          <a:xfrm rot="16200000">
            <a:off x="1142653" y="3151627"/>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798" name="序号"/>
          <p:cNvSpPr txBox="1"/>
          <p:nvPr>
            <p:custDataLst>
              <p:tags r:id="rId6"/>
            </p:custDataLst>
          </p:nvPr>
        </p:nvSpPr>
        <p:spPr>
          <a:xfrm>
            <a:off x="4404995" y="208978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贰</a:t>
            </a:r>
            <a:endParaRPr lang="zh-CN" altLang="en-US" sz="3200">
              <a:solidFill>
                <a:schemeClr val="accent2"/>
              </a:solidFill>
              <a:cs typeface="MiSans Normal" panose="00000500000000000000" pitchFamily="2" charset="-122"/>
              <a:sym typeface="+mn-ea"/>
            </a:endParaRPr>
          </a:p>
        </p:txBody>
      </p:sp>
      <p:sp>
        <p:nvSpPr>
          <p:cNvPr id="1048800" name="标题"/>
          <p:cNvSpPr txBox="1"/>
          <p:nvPr>
            <p:custDataLst>
              <p:tags r:id="rId7"/>
            </p:custDataLst>
          </p:nvPr>
        </p:nvSpPr>
        <p:spPr>
          <a:xfrm>
            <a:off x="5306060" y="2089785"/>
            <a:ext cx="1309370" cy="2193290"/>
          </a:xfrm>
          <a:prstGeom prst="rect">
            <a:avLst/>
          </a:prstGeom>
          <a:noFill/>
        </p:spPr>
        <p:txBody>
          <a:bodyPr vert="eaVert" wrap="square" lIns="0" tIns="0" rIns="0" bIns="0" rtlCol="0" anchor="b">
            <a:normAutofit fontScale="92857" lnSpcReduction="10000"/>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青岩古镇旅游策划目标与定位</a:t>
            </a:r>
            <a:endParaRPr lang="zh-CN" altLang="en-US" sz="2800">
              <a:solidFill>
                <a:schemeClr val="accent1"/>
              </a:solidFill>
              <a:cs typeface="MiSans Normal" panose="00000500000000000000" pitchFamily="2" charset="-122"/>
              <a:sym typeface="+mn-ea"/>
            </a:endParaRPr>
          </a:p>
        </p:txBody>
      </p:sp>
      <p:sp>
        <p:nvSpPr>
          <p:cNvPr id="1048802" name="Freeform 7832"/>
          <p:cNvSpPr/>
          <p:nvPr>
            <p:custDataLst>
              <p:tags r:id="rId8"/>
            </p:custDataLst>
          </p:nvPr>
        </p:nvSpPr>
        <p:spPr bwMode="auto">
          <a:xfrm rot="16200000">
            <a:off x="4143073" y="3151627"/>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804" name="序号"/>
          <p:cNvSpPr txBox="1"/>
          <p:nvPr>
            <p:custDataLst>
              <p:tags r:id="rId9"/>
            </p:custDataLst>
          </p:nvPr>
        </p:nvSpPr>
        <p:spPr>
          <a:xfrm>
            <a:off x="7202170" y="208978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叁</a:t>
            </a:r>
            <a:endParaRPr lang="zh-CN" altLang="en-US" sz="3200">
              <a:solidFill>
                <a:schemeClr val="accent2"/>
              </a:solidFill>
              <a:cs typeface="MiSans Normal" panose="00000500000000000000" pitchFamily="2" charset="-122"/>
              <a:sym typeface="+mn-ea"/>
            </a:endParaRPr>
          </a:p>
        </p:txBody>
      </p:sp>
      <p:sp>
        <p:nvSpPr>
          <p:cNvPr id="1048806" name="标题"/>
          <p:cNvSpPr txBox="1"/>
          <p:nvPr>
            <p:custDataLst>
              <p:tags r:id="rId10"/>
            </p:custDataLst>
          </p:nvPr>
        </p:nvSpPr>
        <p:spPr>
          <a:xfrm>
            <a:off x="8103235" y="2089785"/>
            <a:ext cx="1309370" cy="2193290"/>
          </a:xfrm>
          <a:prstGeom prst="rect">
            <a:avLst/>
          </a:prstGeom>
          <a:noFill/>
        </p:spPr>
        <p:txBody>
          <a:bodyPr vert="eaVert" wrap="square" lIns="0" tIns="0" rIns="0" bIns="0" rtlCol="0" anchor="b">
            <a:normAutofit/>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青岩古镇旅游策划具体措施</a:t>
            </a:r>
            <a:endParaRPr lang="zh-CN" altLang="en-US" sz="2800">
              <a:solidFill>
                <a:schemeClr val="accent1"/>
              </a:solidFill>
              <a:cs typeface="MiSans Normal" panose="00000500000000000000" pitchFamily="2" charset="-122"/>
              <a:sym typeface="+mn-ea"/>
            </a:endParaRPr>
          </a:p>
        </p:txBody>
      </p:sp>
      <p:sp>
        <p:nvSpPr>
          <p:cNvPr id="1048808" name="Freeform 7832"/>
          <p:cNvSpPr/>
          <p:nvPr>
            <p:custDataLst>
              <p:tags r:id="rId11"/>
            </p:custDataLst>
          </p:nvPr>
        </p:nvSpPr>
        <p:spPr bwMode="auto">
          <a:xfrm rot="16200000">
            <a:off x="6940292" y="3151627"/>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810" name="序号"/>
          <p:cNvSpPr txBox="1"/>
          <p:nvPr>
            <p:custDataLst>
              <p:tags r:id="rId12"/>
            </p:custDataLst>
          </p:nvPr>
        </p:nvSpPr>
        <p:spPr>
          <a:xfrm>
            <a:off x="2891790" y="452056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肆</a:t>
            </a:r>
            <a:endParaRPr lang="zh-CN" altLang="en-US" sz="3200">
              <a:solidFill>
                <a:schemeClr val="accent2"/>
              </a:solidFill>
              <a:cs typeface="MiSans Normal" panose="00000500000000000000" pitchFamily="2" charset="-122"/>
              <a:sym typeface="+mn-ea"/>
            </a:endParaRPr>
          </a:p>
        </p:txBody>
      </p:sp>
      <p:sp>
        <p:nvSpPr>
          <p:cNvPr id="1048812" name="标题"/>
          <p:cNvSpPr txBox="1"/>
          <p:nvPr>
            <p:custDataLst>
              <p:tags r:id="rId13"/>
            </p:custDataLst>
          </p:nvPr>
        </p:nvSpPr>
        <p:spPr>
          <a:xfrm>
            <a:off x="3793490" y="4520565"/>
            <a:ext cx="1309370" cy="2193290"/>
          </a:xfrm>
          <a:prstGeom prst="rect">
            <a:avLst/>
          </a:prstGeom>
          <a:noFill/>
        </p:spPr>
        <p:txBody>
          <a:bodyPr vert="eaVert" wrap="square" lIns="0" tIns="0" rIns="0" bIns="0" rtlCol="0" anchor="b">
            <a:normAutofit fontScale="92857" lnSpcReduction="10000"/>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青岩古镇旅游策划实施效果评估</a:t>
            </a:r>
            <a:endParaRPr lang="zh-CN" altLang="en-US" sz="2800">
              <a:solidFill>
                <a:schemeClr val="accent1"/>
              </a:solidFill>
              <a:cs typeface="MiSans Normal" panose="00000500000000000000" pitchFamily="2" charset="-122"/>
              <a:sym typeface="+mn-ea"/>
            </a:endParaRPr>
          </a:p>
        </p:txBody>
      </p:sp>
      <p:sp>
        <p:nvSpPr>
          <p:cNvPr id="1048814" name="Freeform 7832"/>
          <p:cNvSpPr/>
          <p:nvPr>
            <p:custDataLst>
              <p:tags r:id="rId14"/>
            </p:custDataLst>
          </p:nvPr>
        </p:nvSpPr>
        <p:spPr bwMode="auto">
          <a:xfrm rot="16200000">
            <a:off x="2630163" y="5582404"/>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
        <p:nvSpPr>
          <p:cNvPr id="1048816" name="序号"/>
          <p:cNvSpPr txBox="1"/>
          <p:nvPr>
            <p:custDataLst>
              <p:tags r:id="rId15"/>
            </p:custDataLst>
          </p:nvPr>
        </p:nvSpPr>
        <p:spPr>
          <a:xfrm>
            <a:off x="5892165" y="4520565"/>
            <a:ext cx="736600" cy="2193290"/>
          </a:xfrm>
          <a:prstGeom prst="rect">
            <a:avLst/>
          </a:prstGeom>
          <a:noFill/>
        </p:spPr>
        <p:txBody>
          <a:bodyPr vert="eaVert" wrap="square" lIns="0" tIns="0" rIns="0" bIns="0" rtlCol="0" anchor="t">
            <a:normAutofit/>
          </a:bodyPr>
          <a:lstStyle>
            <a:defPPr>
              <a:defRPr lang="zh-CN"/>
            </a:defPPr>
            <a:lvl1pPr marL="0" algn="ctr" defTabSz="914400" rtl="0" eaLnBrk="1" latinLnBrk="0" hangingPunct="1">
              <a:defRPr sz="88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200">
                <a:solidFill>
                  <a:schemeClr val="accent2"/>
                </a:solidFill>
                <a:cs typeface="MiSans Normal" panose="00000500000000000000" pitchFamily="2" charset="-122"/>
                <a:sym typeface="+mn-ea"/>
              </a:rPr>
              <a:t>伍</a:t>
            </a:r>
            <a:endParaRPr lang="zh-CN" altLang="en-US" sz="3200">
              <a:solidFill>
                <a:schemeClr val="accent2"/>
              </a:solidFill>
              <a:cs typeface="MiSans Normal" panose="00000500000000000000" pitchFamily="2" charset="-122"/>
              <a:sym typeface="+mn-ea"/>
            </a:endParaRPr>
          </a:p>
        </p:txBody>
      </p:sp>
      <p:sp>
        <p:nvSpPr>
          <p:cNvPr id="1048818" name="标题"/>
          <p:cNvSpPr txBox="1"/>
          <p:nvPr>
            <p:custDataLst>
              <p:tags r:id="rId16"/>
            </p:custDataLst>
          </p:nvPr>
        </p:nvSpPr>
        <p:spPr>
          <a:xfrm>
            <a:off x="6793865" y="4520565"/>
            <a:ext cx="1309370" cy="2193290"/>
          </a:xfrm>
          <a:prstGeom prst="rect">
            <a:avLst/>
          </a:prstGeom>
          <a:noFill/>
        </p:spPr>
        <p:txBody>
          <a:bodyPr vert="eaVert" wrap="square" lIns="0" tIns="0" rIns="0" bIns="0" rtlCol="0" anchor="b">
            <a:normAutofit fontScale="92857" lnSpcReduction="10000"/>
          </a:bodyPr>
          <a:lstStyle>
            <a:defPPr>
              <a:defRPr lang="zh-CN"/>
            </a:defPPr>
            <a:lvl1pPr marL="0" algn="l" defTabSz="914400" rtl="0" eaLnBrk="1" latinLnBrk="0" hangingPunct="1">
              <a:defRPr sz="6000" kern="1200">
                <a:solidFill>
                  <a:srgbClr val="EEC68D"/>
                </a:soli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solidFill>
                <a:cs typeface="MiSans Normal" panose="00000500000000000000" pitchFamily="2" charset="-122"/>
                <a:sym typeface="+mn-ea"/>
              </a:rPr>
              <a:t>青岩古镇旅游策划经验与不足</a:t>
            </a:r>
            <a:endParaRPr lang="zh-CN" altLang="en-US" sz="2800">
              <a:solidFill>
                <a:schemeClr val="accent1"/>
              </a:solidFill>
              <a:cs typeface="MiSans Normal" panose="00000500000000000000" pitchFamily="2" charset="-122"/>
              <a:sym typeface="+mn-ea"/>
            </a:endParaRPr>
          </a:p>
        </p:txBody>
      </p:sp>
      <p:sp>
        <p:nvSpPr>
          <p:cNvPr id="1048820" name="Freeform 7832"/>
          <p:cNvSpPr/>
          <p:nvPr>
            <p:custDataLst>
              <p:tags r:id="rId17"/>
            </p:custDataLst>
          </p:nvPr>
        </p:nvSpPr>
        <p:spPr bwMode="auto">
          <a:xfrm rot="16200000">
            <a:off x="5630583" y="5582404"/>
            <a:ext cx="2160270" cy="36195"/>
          </a:xfrm>
          <a:custGeom>
            <a:gdLst>
              <a:gd name="T0" fmla="*/ 391912 w 1717675"/>
              <a:gd name="T1" fmla="*/ 391912 w 1717675"/>
              <a:gd name="T2" fmla="*/ 391912 w 1717675"/>
              <a:gd name="T3" fmla="*/ 391912 w 1717675"/>
              <a:gd name="T4" fmla="*/ 391912 w 1717675"/>
              <a:gd name="T5" fmla="*/ 391912 w 1717675"/>
              <a:gd name="T6" fmla="*/ 391912 w 1717675"/>
              <a:gd name="T7" fmla="*/ 391912 w 1717675"/>
              <a:gd name="T8" fmla="*/ 391912 w 1717675"/>
              <a:gd name="T9" fmla="*/ 391912 w 1717675"/>
              <a:gd name="T10" fmla="*/ 391912 w 1717675"/>
              <a:gd name="T11" fmla="*/ 391912 w 1717675"/>
              <a:gd name="T12" fmla="*/ 391912 w 1717675"/>
              <a:gd name="T13" fmla="*/ 391912 w 1717675"/>
              <a:gd name="T14" fmla="*/ 391912 w 1717675"/>
              <a:gd name="T15" fmla="*/ 391912 w 1717675"/>
              <a:gd name="T16" fmla="*/ 391912 w 1717675"/>
              <a:gd name="T17" fmla="*/ 391912 w 1717675"/>
              <a:gd name="T18" fmla="*/ 391912 w 1717675"/>
              <a:gd name="T19" fmla="*/ 391912 w 1717675"/>
              <a:gd name="T20" fmla="*/ 391912 w 1717675"/>
              <a:gd name="T21" fmla="*/ 391912 w 1717675"/>
              <a:gd name="T22" fmla="*/ 391912 w 1717675"/>
              <a:gd name="T23" fmla="*/ 391912 w 1717675"/>
              <a:gd name="T24" fmla="*/ 391912 w 1717675"/>
              <a:gd name="T25" fmla="*/ 391912 w 1717675"/>
              <a:gd name="T26" fmla="*/ 391912 w 1717675"/>
              <a:gd name="T27" fmla="*/ 391912 w 1717675"/>
              <a:gd name="T28" fmla="*/ 391912 w 1717675"/>
              <a:gd name="T29" fmla="*/ 391912 w 1717675"/>
              <a:gd name="T30" fmla="*/ 391912 w 1717675"/>
              <a:gd name="T31" fmla="*/ 391912 w 1717675"/>
              <a:gd name="T32" fmla="*/ 391912 w 1717675"/>
              <a:gd name="T33" fmla="*/ 391912 w 1717675"/>
              <a:gd name="T34" fmla="*/ 391912 w 1717675"/>
              <a:gd name="T35" fmla="*/ 391912 w 1717675"/>
              <a:gd name="T36" fmla="*/ 391912 w 1717675"/>
              <a:gd name="T37" fmla="*/ 391912 w 1717675"/>
              <a:gd name="T38" fmla="*/ 391912 w 1717675"/>
              <a:gd name="T39" fmla="*/ 391912 w 1717675"/>
              <a:gd name="T40" fmla="*/ 391912 w 1717675"/>
              <a:gd name="T41" fmla="*/ 391912 w 1717675"/>
              <a:gd name="T42" fmla="*/ 391912 w 1717675"/>
              <a:gd name="T43" fmla="*/ 391912 w 1717675"/>
              <a:gd name="T44" fmla="*/ 391912 w 1717675"/>
              <a:gd name="T45" fmla="*/ 391912 w 1717675"/>
              <a:gd name="T46" fmla="*/ 391912 w 1717675"/>
              <a:gd name="T47" fmla="*/ 391912 w 1717675"/>
              <a:gd name="T48" fmla="*/ 391912 w 1717675"/>
              <a:gd name="T49" fmla="*/ 391912 w 1717675"/>
              <a:gd name="T50" fmla="*/ 391912 w 1717675"/>
              <a:gd name="T51" fmla="*/ 391912 w 1717675"/>
              <a:gd name="T52" fmla="*/ 391912 w 1717675"/>
              <a:gd name="T53" fmla="*/ 391912 w 1717675"/>
              <a:gd name="T54" fmla="*/ 391912 w 1717675"/>
              <a:gd name="T55" fmla="*/ 391912 w 1717675"/>
              <a:gd name="T56" fmla="*/ 391912 w 1717675"/>
              <a:gd name="T57" fmla="*/ 391912 w 1717675"/>
              <a:gd name="T58" fmla="*/ 391912 w 1717675"/>
              <a:gd name="T59" fmla="*/ 391912 w 1717675"/>
              <a:gd name="T60" fmla="*/ 391912 w 1717675"/>
              <a:gd name="T61" fmla="*/ 391912 w 1717675"/>
              <a:gd name="T62" fmla="*/ 391912 w 1717675"/>
              <a:gd name="T63" fmla="*/ 391912 w 1717675"/>
              <a:gd name="T64" fmla="*/ 391912 w 1717675"/>
              <a:gd name="T65" fmla="*/ 391912 w 1717675"/>
              <a:gd name="T66" fmla="*/ 391912 w 1717675"/>
              <a:gd name="T67" fmla="*/ 391912 w 1717675"/>
              <a:gd name="T68" fmla="*/ 391912 w 1717675"/>
              <a:gd name="T69" fmla="*/ 391912 w 1717675"/>
              <a:gd name="T70" fmla="*/ 391912 w 1717675"/>
              <a:gd name="T71" fmla="*/ 391912 w 1717675"/>
              <a:gd name="T72" fmla="*/ 391912 w 1717675"/>
              <a:gd name="T73" fmla="*/ 391912 w 1717675"/>
              <a:gd name="T74" fmla="*/ 391912 w 1717675"/>
              <a:gd name="T75" fmla="*/ 391912 w 1717675"/>
              <a:gd name="T76" fmla="*/ 391912 w 1717675"/>
              <a:gd name="T77" fmla="*/ 391912 w 1717675"/>
              <a:gd name="T78" fmla="*/ 391912 w 1717675"/>
              <a:gd name="T79" fmla="*/ 391912 w 1717675"/>
              <a:gd name="T80" fmla="*/ 391912 w 1717675"/>
              <a:gd name="T81" fmla="*/ 391912 w 1717675"/>
              <a:gd name="T82" fmla="*/ 391912 w 1717675"/>
              <a:gd name="T83" fmla="*/ 391912 w 1717675"/>
              <a:gd name="T84" fmla="*/ 391912 w 1717675"/>
              <a:gd name="T85" fmla="*/ 391912 w 1717675"/>
              <a:gd name="T86" fmla="*/ 391912 w 1717675"/>
              <a:gd name="T87" fmla="*/ 391912 w 1717675"/>
              <a:gd name="T88" fmla="*/ 391912 w 1717675"/>
              <a:gd name="T89" fmla="*/ 391912 w 1717675"/>
              <a:gd name="T90" fmla="*/ 391912 w 1717675"/>
              <a:gd name="T91" fmla="*/ 391912 w 1717675"/>
              <a:gd name="T92" fmla="*/ 391912 w 1717675"/>
              <a:gd name="T93" fmla="*/ 391912 w 1717675"/>
              <a:gd name="T94" fmla="*/ 391912 w 1717675"/>
              <a:gd name="T95" fmla="*/ 391912 w 1717675"/>
              <a:gd name="T96" fmla="*/ 391912 w 1717675"/>
              <a:gd name="T97" fmla="*/ 391912 w 1717675"/>
              <a:gd name="T98" fmla="*/ 391912 w 1717675"/>
              <a:gd name="T99" fmla="*/ 391912 w 1717675"/>
              <a:gd name="T100" fmla="*/ 391912 w 1717675"/>
              <a:gd name="T101" fmla="*/ 391912 w 1717675"/>
              <a:gd name="T102" fmla="*/ 391912 w 1717675"/>
              <a:gd name="T103" fmla="*/ 391912 w 1717675"/>
              <a:gd name="T104" fmla="*/ 391912 w 1717675"/>
              <a:gd name="T105" fmla="*/ 391912 w 1717675"/>
              <a:gd name="T106" fmla="*/ 391912 w 1717675"/>
              <a:gd name="T107" fmla="*/ 391912 w 1717675"/>
              <a:gd name="T108" fmla="*/ 391912 w 1717675"/>
              <a:gd name="T109" fmla="*/ 391912 w 1717675"/>
              <a:gd name="T110" fmla="*/ 391912 w 1717675"/>
              <a:gd name="T111" fmla="*/ 391912 w 1717675"/>
              <a:gd name="T112" fmla="*/ 391912 w 1717675"/>
              <a:gd name="T113" fmla="*/ 391912 w 1717675"/>
              <a:gd name="T114" fmla="*/ 391912 w 1717675"/>
              <a:gd name="T115" fmla="*/ 391912 w 1717675"/>
              <a:gd name="T116" fmla="*/ 391912 w 1717675"/>
              <a:gd name="T117" fmla="*/ 391912 w 1717675"/>
              <a:gd name="T118" fmla="*/ 391912 w 1717675"/>
              <a:gd name="T119" fmla="*/ 391912 w 1717675"/>
              <a:gd name="T120" fmla="*/ 391912 w 1717675"/>
              <a:gd name="T121" fmla="*/ 391912 w 1717675"/>
              <a:gd name="T122" fmla="*/ 391912 w 1717675"/>
              <a:gd name="T123" fmla="*/ 391912 w 1717675"/>
              <a:gd name="T124" fmla="*/ 391912 w 1717675"/>
              <a:gd name="T125" fmla="*/ 391912 w 17176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40" h="62">
                <a:moveTo>
                  <a:pt x="43" y="14"/>
                </a:moveTo>
                <a:cubicBezTo>
                  <a:pt x="46" y="14"/>
                  <a:pt x="43" y="14"/>
                  <a:pt x="45" y="13"/>
                </a:cubicBezTo>
                <a:cubicBezTo>
                  <a:pt x="46" y="14"/>
                  <a:pt x="47" y="13"/>
                  <a:pt x="46" y="13"/>
                </a:cubicBezTo>
                <a:cubicBezTo>
                  <a:pt x="48" y="13"/>
                  <a:pt x="49" y="14"/>
                  <a:pt x="50" y="13"/>
                </a:cubicBezTo>
                <a:cubicBezTo>
                  <a:pt x="51" y="13"/>
                  <a:pt x="48" y="14"/>
                  <a:pt x="52" y="14"/>
                </a:cubicBezTo>
                <a:cubicBezTo>
                  <a:pt x="50" y="14"/>
                  <a:pt x="52" y="15"/>
                  <a:pt x="52" y="16"/>
                </a:cubicBezTo>
                <a:cubicBezTo>
                  <a:pt x="51" y="16"/>
                  <a:pt x="51" y="16"/>
                  <a:pt x="50" y="16"/>
                </a:cubicBezTo>
                <a:cubicBezTo>
                  <a:pt x="52" y="16"/>
                  <a:pt x="52" y="17"/>
                  <a:pt x="55" y="17"/>
                </a:cubicBezTo>
                <a:cubicBezTo>
                  <a:pt x="56" y="17"/>
                  <a:pt x="55" y="17"/>
                  <a:pt x="55" y="17"/>
                </a:cubicBezTo>
                <a:cubicBezTo>
                  <a:pt x="54" y="17"/>
                  <a:pt x="54" y="17"/>
                  <a:pt x="53" y="17"/>
                </a:cubicBezTo>
                <a:cubicBezTo>
                  <a:pt x="54" y="18"/>
                  <a:pt x="59" y="17"/>
                  <a:pt x="59" y="18"/>
                </a:cubicBezTo>
                <a:cubicBezTo>
                  <a:pt x="58" y="18"/>
                  <a:pt x="57" y="18"/>
                  <a:pt x="55" y="18"/>
                </a:cubicBezTo>
                <a:cubicBezTo>
                  <a:pt x="55" y="18"/>
                  <a:pt x="52" y="18"/>
                  <a:pt x="52" y="18"/>
                </a:cubicBezTo>
                <a:cubicBezTo>
                  <a:pt x="53" y="18"/>
                  <a:pt x="58" y="18"/>
                  <a:pt x="59" y="18"/>
                </a:cubicBezTo>
                <a:cubicBezTo>
                  <a:pt x="58" y="19"/>
                  <a:pt x="54" y="18"/>
                  <a:pt x="52" y="19"/>
                </a:cubicBezTo>
                <a:cubicBezTo>
                  <a:pt x="51" y="19"/>
                  <a:pt x="50" y="19"/>
                  <a:pt x="48" y="20"/>
                </a:cubicBezTo>
                <a:cubicBezTo>
                  <a:pt x="49" y="20"/>
                  <a:pt x="51" y="20"/>
                  <a:pt x="53" y="20"/>
                </a:cubicBezTo>
                <a:cubicBezTo>
                  <a:pt x="54" y="22"/>
                  <a:pt x="64" y="22"/>
                  <a:pt x="70" y="21"/>
                </a:cubicBezTo>
                <a:cubicBezTo>
                  <a:pt x="68" y="21"/>
                  <a:pt x="69" y="21"/>
                  <a:pt x="68" y="20"/>
                </a:cubicBezTo>
                <a:cubicBezTo>
                  <a:pt x="69" y="20"/>
                  <a:pt x="72" y="20"/>
                  <a:pt x="71" y="21"/>
                </a:cubicBezTo>
                <a:cubicBezTo>
                  <a:pt x="74" y="21"/>
                  <a:pt x="74" y="20"/>
                  <a:pt x="76" y="21"/>
                </a:cubicBezTo>
                <a:cubicBezTo>
                  <a:pt x="73" y="21"/>
                  <a:pt x="75" y="22"/>
                  <a:pt x="73" y="22"/>
                </a:cubicBezTo>
                <a:cubicBezTo>
                  <a:pt x="75" y="22"/>
                  <a:pt x="78" y="21"/>
                  <a:pt x="81" y="21"/>
                </a:cubicBezTo>
                <a:cubicBezTo>
                  <a:pt x="79" y="22"/>
                  <a:pt x="79" y="22"/>
                  <a:pt x="79" y="22"/>
                </a:cubicBezTo>
                <a:cubicBezTo>
                  <a:pt x="81" y="23"/>
                  <a:pt x="82" y="22"/>
                  <a:pt x="86" y="22"/>
                </a:cubicBezTo>
                <a:cubicBezTo>
                  <a:pt x="86" y="22"/>
                  <a:pt x="87" y="22"/>
                  <a:pt x="87" y="22"/>
                </a:cubicBezTo>
                <a:cubicBezTo>
                  <a:pt x="95" y="21"/>
                  <a:pt x="104" y="21"/>
                  <a:pt x="108" y="20"/>
                </a:cubicBezTo>
                <a:cubicBezTo>
                  <a:pt x="119" y="20"/>
                  <a:pt x="123" y="20"/>
                  <a:pt x="131" y="19"/>
                </a:cubicBezTo>
                <a:cubicBezTo>
                  <a:pt x="125" y="19"/>
                  <a:pt x="117" y="18"/>
                  <a:pt x="110" y="18"/>
                </a:cubicBezTo>
                <a:cubicBezTo>
                  <a:pt x="110" y="18"/>
                  <a:pt x="110" y="18"/>
                  <a:pt x="109" y="18"/>
                </a:cubicBezTo>
                <a:cubicBezTo>
                  <a:pt x="112" y="17"/>
                  <a:pt x="114" y="18"/>
                  <a:pt x="118" y="18"/>
                </a:cubicBezTo>
                <a:cubicBezTo>
                  <a:pt x="118" y="18"/>
                  <a:pt x="117" y="18"/>
                  <a:pt x="117" y="18"/>
                </a:cubicBezTo>
                <a:cubicBezTo>
                  <a:pt x="117" y="18"/>
                  <a:pt x="119" y="18"/>
                  <a:pt x="120" y="18"/>
                </a:cubicBezTo>
                <a:cubicBezTo>
                  <a:pt x="119" y="18"/>
                  <a:pt x="122" y="18"/>
                  <a:pt x="123" y="18"/>
                </a:cubicBezTo>
                <a:cubicBezTo>
                  <a:pt x="124" y="18"/>
                  <a:pt x="124" y="18"/>
                  <a:pt x="124" y="18"/>
                </a:cubicBezTo>
                <a:cubicBezTo>
                  <a:pt x="130" y="17"/>
                  <a:pt x="136" y="18"/>
                  <a:pt x="141" y="17"/>
                </a:cubicBezTo>
                <a:cubicBezTo>
                  <a:pt x="154" y="16"/>
                  <a:pt x="164" y="16"/>
                  <a:pt x="176" y="16"/>
                </a:cubicBezTo>
                <a:cubicBezTo>
                  <a:pt x="177" y="16"/>
                  <a:pt x="179" y="16"/>
                  <a:pt x="178" y="16"/>
                </a:cubicBezTo>
                <a:cubicBezTo>
                  <a:pt x="184" y="17"/>
                  <a:pt x="187" y="18"/>
                  <a:pt x="192" y="18"/>
                </a:cubicBezTo>
                <a:cubicBezTo>
                  <a:pt x="194" y="17"/>
                  <a:pt x="191" y="17"/>
                  <a:pt x="194" y="17"/>
                </a:cubicBezTo>
                <a:cubicBezTo>
                  <a:pt x="193" y="16"/>
                  <a:pt x="191" y="17"/>
                  <a:pt x="192" y="16"/>
                </a:cubicBezTo>
                <a:cubicBezTo>
                  <a:pt x="193" y="16"/>
                  <a:pt x="194" y="16"/>
                  <a:pt x="196" y="16"/>
                </a:cubicBezTo>
                <a:cubicBezTo>
                  <a:pt x="196" y="16"/>
                  <a:pt x="192" y="16"/>
                  <a:pt x="193" y="16"/>
                </a:cubicBezTo>
                <a:cubicBezTo>
                  <a:pt x="186" y="16"/>
                  <a:pt x="176" y="16"/>
                  <a:pt x="172" y="15"/>
                </a:cubicBezTo>
                <a:cubicBezTo>
                  <a:pt x="171" y="15"/>
                  <a:pt x="170" y="15"/>
                  <a:pt x="168" y="15"/>
                </a:cubicBezTo>
                <a:cubicBezTo>
                  <a:pt x="169" y="15"/>
                  <a:pt x="162" y="16"/>
                  <a:pt x="161" y="15"/>
                </a:cubicBezTo>
                <a:cubicBezTo>
                  <a:pt x="158" y="15"/>
                  <a:pt x="159" y="16"/>
                  <a:pt x="157" y="16"/>
                </a:cubicBezTo>
                <a:cubicBezTo>
                  <a:pt x="153" y="16"/>
                  <a:pt x="153" y="15"/>
                  <a:pt x="148" y="15"/>
                </a:cubicBezTo>
                <a:cubicBezTo>
                  <a:pt x="149" y="15"/>
                  <a:pt x="150" y="15"/>
                  <a:pt x="151" y="14"/>
                </a:cubicBezTo>
                <a:cubicBezTo>
                  <a:pt x="149" y="14"/>
                  <a:pt x="145" y="14"/>
                  <a:pt x="144" y="14"/>
                </a:cubicBezTo>
                <a:cubicBezTo>
                  <a:pt x="146" y="14"/>
                  <a:pt x="149" y="14"/>
                  <a:pt x="150" y="14"/>
                </a:cubicBezTo>
                <a:cubicBezTo>
                  <a:pt x="152" y="15"/>
                  <a:pt x="159" y="15"/>
                  <a:pt x="164" y="14"/>
                </a:cubicBezTo>
                <a:cubicBezTo>
                  <a:pt x="164" y="14"/>
                  <a:pt x="164" y="14"/>
                  <a:pt x="164" y="13"/>
                </a:cubicBezTo>
                <a:cubicBezTo>
                  <a:pt x="167" y="13"/>
                  <a:pt x="163" y="14"/>
                  <a:pt x="165" y="14"/>
                </a:cubicBezTo>
                <a:cubicBezTo>
                  <a:pt x="167" y="14"/>
                  <a:pt x="166" y="13"/>
                  <a:pt x="167" y="13"/>
                </a:cubicBezTo>
                <a:cubicBezTo>
                  <a:pt x="168" y="14"/>
                  <a:pt x="171" y="14"/>
                  <a:pt x="170" y="14"/>
                </a:cubicBezTo>
                <a:cubicBezTo>
                  <a:pt x="171" y="14"/>
                  <a:pt x="171" y="14"/>
                  <a:pt x="173" y="14"/>
                </a:cubicBezTo>
                <a:cubicBezTo>
                  <a:pt x="171" y="14"/>
                  <a:pt x="173" y="15"/>
                  <a:pt x="175" y="15"/>
                </a:cubicBezTo>
                <a:cubicBezTo>
                  <a:pt x="177" y="15"/>
                  <a:pt x="174" y="14"/>
                  <a:pt x="175" y="14"/>
                </a:cubicBezTo>
                <a:cubicBezTo>
                  <a:pt x="177" y="14"/>
                  <a:pt x="180" y="14"/>
                  <a:pt x="179" y="14"/>
                </a:cubicBezTo>
                <a:cubicBezTo>
                  <a:pt x="181" y="15"/>
                  <a:pt x="181" y="14"/>
                  <a:pt x="183" y="14"/>
                </a:cubicBezTo>
                <a:cubicBezTo>
                  <a:pt x="182" y="15"/>
                  <a:pt x="187" y="14"/>
                  <a:pt x="185" y="15"/>
                </a:cubicBezTo>
                <a:cubicBezTo>
                  <a:pt x="187" y="15"/>
                  <a:pt x="187" y="14"/>
                  <a:pt x="189" y="14"/>
                </a:cubicBezTo>
                <a:cubicBezTo>
                  <a:pt x="189" y="15"/>
                  <a:pt x="191" y="14"/>
                  <a:pt x="190" y="15"/>
                </a:cubicBezTo>
                <a:cubicBezTo>
                  <a:pt x="190" y="15"/>
                  <a:pt x="191" y="15"/>
                  <a:pt x="192" y="15"/>
                </a:cubicBezTo>
                <a:cubicBezTo>
                  <a:pt x="194" y="15"/>
                  <a:pt x="190" y="15"/>
                  <a:pt x="191" y="14"/>
                </a:cubicBezTo>
                <a:cubicBezTo>
                  <a:pt x="194" y="14"/>
                  <a:pt x="193" y="15"/>
                  <a:pt x="196" y="14"/>
                </a:cubicBezTo>
                <a:cubicBezTo>
                  <a:pt x="194" y="14"/>
                  <a:pt x="192" y="14"/>
                  <a:pt x="189" y="14"/>
                </a:cubicBezTo>
                <a:cubicBezTo>
                  <a:pt x="188" y="14"/>
                  <a:pt x="192" y="14"/>
                  <a:pt x="190" y="14"/>
                </a:cubicBezTo>
                <a:cubicBezTo>
                  <a:pt x="192" y="13"/>
                  <a:pt x="196" y="14"/>
                  <a:pt x="199" y="14"/>
                </a:cubicBezTo>
                <a:cubicBezTo>
                  <a:pt x="199" y="14"/>
                  <a:pt x="198" y="14"/>
                  <a:pt x="198" y="14"/>
                </a:cubicBezTo>
                <a:cubicBezTo>
                  <a:pt x="196" y="14"/>
                  <a:pt x="197" y="15"/>
                  <a:pt x="195" y="14"/>
                </a:cubicBezTo>
                <a:cubicBezTo>
                  <a:pt x="195" y="15"/>
                  <a:pt x="198" y="15"/>
                  <a:pt x="197" y="16"/>
                </a:cubicBezTo>
                <a:cubicBezTo>
                  <a:pt x="198" y="15"/>
                  <a:pt x="197" y="15"/>
                  <a:pt x="199" y="15"/>
                </a:cubicBezTo>
                <a:cubicBezTo>
                  <a:pt x="200" y="15"/>
                  <a:pt x="200" y="15"/>
                  <a:pt x="200" y="14"/>
                </a:cubicBezTo>
                <a:cubicBezTo>
                  <a:pt x="203" y="15"/>
                  <a:pt x="203" y="15"/>
                  <a:pt x="206" y="15"/>
                </a:cubicBezTo>
                <a:cubicBezTo>
                  <a:pt x="208" y="15"/>
                  <a:pt x="204" y="15"/>
                  <a:pt x="206" y="14"/>
                </a:cubicBezTo>
                <a:cubicBezTo>
                  <a:pt x="208" y="15"/>
                  <a:pt x="208" y="15"/>
                  <a:pt x="211" y="15"/>
                </a:cubicBezTo>
                <a:cubicBezTo>
                  <a:pt x="211" y="16"/>
                  <a:pt x="209" y="15"/>
                  <a:pt x="209" y="15"/>
                </a:cubicBezTo>
                <a:cubicBezTo>
                  <a:pt x="208" y="16"/>
                  <a:pt x="205" y="15"/>
                  <a:pt x="205" y="16"/>
                </a:cubicBezTo>
                <a:cubicBezTo>
                  <a:pt x="207" y="16"/>
                  <a:pt x="209" y="16"/>
                  <a:pt x="209" y="16"/>
                </a:cubicBezTo>
                <a:cubicBezTo>
                  <a:pt x="211" y="16"/>
                  <a:pt x="211" y="16"/>
                  <a:pt x="214" y="16"/>
                </a:cubicBezTo>
                <a:cubicBezTo>
                  <a:pt x="214" y="16"/>
                  <a:pt x="211" y="16"/>
                  <a:pt x="212" y="16"/>
                </a:cubicBezTo>
                <a:cubicBezTo>
                  <a:pt x="214" y="16"/>
                  <a:pt x="215" y="15"/>
                  <a:pt x="218" y="16"/>
                </a:cubicBezTo>
                <a:cubicBezTo>
                  <a:pt x="218" y="16"/>
                  <a:pt x="217" y="16"/>
                  <a:pt x="216" y="16"/>
                </a:cubicBezTo>
                <a:cubicBezTo>
                  <a:pt x="216" y="16"/>
                  <a:pt x="219" y="16"/>
                  <a:pt x="219" y="17"/>
                </a:cubicBezTo>
                <a:cubicBezTo>
                  <a:pt x="220" y="17"/>
                  <a:pt x="221" y="16"/>
                  <a:pt x="223" y="16"/>
                </a:cubicBezTo>
                <a:cubicBezTo>
                  <a:pt x="223" y="17"/>
                  <a:pt x="221" y="17"/>
                  <a:pt x="221" y="17"/>
                </a:cubicBezTo>
                <a:cubicBezTo>
                  <a:pt x="215" y="18"/>
                  <a:pt x="212" y="17"/>
                  <a:pt x="206" y="18"/>
                </a:cubicBezTo>
                <a:cubicBezTo>
                  <a:pt x="207" y="18"/>
                  <a:pt x="211" y="18"/>
                  <a:pt x="212" y="18"/>
                </a:cubicBezTo>
                <a:cubicBezTo>
                  <a:pt x="209" y="18"/>
                  <a:pt x="209" y="19"/>
                  <a:pt x="206" y="19"/>
                </a:cubicBezTo>
                <a:cubicBezTo>
                  <a:pt x="206" y="19"/>
                  <a:pt x="208" y="19"/>
                  <a:pt x="208" y="19"/>
                </a:cubicBezTo>
                <a:cubicBezTo>
                  <a:pt x="205" y="19"/>
                  <a:pt x="202" y="19"/>
                  <a:pt x="197" y="19"/>
                </a:cubicBezTo>
                <a:cubicBezTo>
                  <a:pt x="199" y="20"/>
                  <a:pt x="203" y="20"/>
                  <a:pt x="205" y="21"/>
                </a:cubicBezTo>
                <a:cubicBezTo>
                  <a:pt x="209" y="21"/>
                  <a:pt x="215" y="21"/>
                  <a:pt x="217" y="20"/>
                </a:cubicBezTo>
                <a:cubicBezTo>
                  <a:pt x="218" y="21"/>
                  <a:pt x="219" y="21"/>
                  <a:pt x="222" y="21"/>
                </a:cubicBezTo>
                <a:cubicBezTo>
                  <a:pt x="219" y="22"/>
                  <a:pt x="212" y="20"/>
                  <a:pt x="211" y="22"/>
                </a:cubicBezTo>
                <a:cubicBezTo>
                  <a:pt x="209" y="22"/>
                  <a:pt x="211" y="21"/>
                  <a:pt x="210" y="21"/>
                </a:cubicBezTo>
                <a:cubicBezTo>
                  <a:pt x="208" y="21"/>
                  <a:pt x="210" y="22"/>
                  <a:pt x="210" y="22"/>
                </a:cubicBezTo>
                <a:cubicBezTo>
                  <a:pt x="212" y="22"/>
                  <a:pt x="216" y="22"/>
                  <a:pt x="215" y="22"/>
                </a:cubicBezTo>
                <a:cubicBezTo>
                  <a:pt x="214" y="22"/>
                  <a:pt x="212" y="22"/>
                  <a:pt x="212" y="22"/>
                </a:cubicBezTo>
                <a:cubicBezTo>
                  <a:pt x="212" y="23"/>
                  <a:pt x="215" y="23"/>
                  <a:pt x="217" y="23"/>
                </a:cubicBezTo>
                <a:cubicBezTo>
                  <a:pt x="219" y="22"/>
                  <a:pt x="224" y="23"/>
                  <a:pt x="225" y="22"/>
                </a:cubicBezTo>
                <a:cubicBezTo>
                  <a:pt x="227" y="22"/>
                  <a:pt x="228" y="22"/>
                  <a:pt x="228" y="22"/>
                </a:cubicBezTo>
                <a:cubicBezTo>
                  <a:pt x="231" y="22"/>
                  <a:pt x="233" y="22"/>
                  <a:pt x="235" y="22"/>
                </a:cubicBezTo>
                <a:cubicBezTo>
                  <a:pt x="235" y="22"/>
                  <a:pt x="234" y="22"/>
                  <a:pt x="233" y="22"/>
                </a:cubicBezTo>
                <a:cubicBezTo>
                  <a:pt x="232" y="21"/>
                  <a:pt x="236" y="22"/>
                  <a:pt x="236" y="22"/>
                </a:cubicBezTo>
                <a:cubicBezTo>
                  <a:pt x="241" y="22"/>
                  <a:pt x="241" y="22"/>
                  <a:pt x="245" y="22"/>
                </a:cubicBezTo>
                <a:cubicBezTo>
                  <a:pt x="242" y="24"/>
                  <a:pt x="269" y="21"/>
                  <a:pt x="267" y="21"/>
                </a:cubicBezTo>
                <a:cubicBezTo>
                  <a:pt x="268" y="21"/>
                  <a:pt x="271" y="21"/>
                  <a:pt x="271" y="21"/>
                </a:cubicBezTo>
                <a:cubicBezTo>
                  <a:pt x="270" y="20"/>
                  <a:pt x="270" y="21"/>
                  <a:pt x="268" y="21"/>
                </a:cubicBezTo>
                <a:cubicBezTo>
                  <a:pt x="269" y="20"/>
                  <a:pt x="270" y="20"/>
                  <a:pt x="269" y="20"/>
                </a:cubicBezTo>
                <a:cubicBezTo>
                  <a:pt x="274" y="20"/>
                  <a:pt x="283" y="19"/>
                  <a:pt x="286" y="21"/>
                </a:cubicBezTo>
                <a:cubicBezTo>
                  <a:pt x="284" y="20"/>
                  <a:pt x="282" y="20"/>
                  <a:pt x="279" y="20"/>
                </a:cubicBezTo>
                <a:cubicBezTo>
                  <a:pt x="279" y="20"/>
                  <a:pt x="280" y="20"/>
                  <a:pt x="280" y="21"/>
                </a:cubicBezTo>
                <a:cubicBezTo>
                  <a:pt x="279" y="20"/>
                  <a:pt x="277" y="21"/>
                  <a:pt x="276" y="21"/>
                </a:cubicBezTo>
                <a:cubicBezTo>
                  <a:pt x="270" y="21"/>
                  <a:pt x="262" y="22"/>
                  <a:pt x="260" y="23"/>
                </a:cubicBezTo>
                <a:cubicBezTo>
                  <a:pt x="261" y="23"/>
                  <a:pt x="262" y="23"/>
                  <a:pt x="263" y="23"/>
                </a:cubicBezTo>
                <a:cubicBezTo>
                  <a:pt x="262" y="24"/>
                  <a:pt x="261" y="24"/>
                  <a:pt x="261" y="24"/>
                </a:cubicBezTo>
                <a:cubicBezTo>
                  <a:pt x="261" y="25"/>
                  <a:pt x="263" y="25"/>
                  <a:pt x="264" y="25"/>
                </a:cubicBezTo>
                <a:cubicBezTo>
                  <a:pt x="267" y="24"/>
                  <a:pt x="271" y="23"/>
                  <a:pt x="275" y="22"/>
                </a:cubicBezTo>
                <a:cubicBezTo>
                  <a:pt x="276" y="23"/>
                  <a:pt x="274" y="23"/>
                  <a:pt x="273" y="24"/>
                </a:cubicBezTo>
                <a:cubicBezTo>
                  <a:pt x="275" y="24"/>
                  <a:pt x="276" y="23"/>
                  <a:pt x="278" y="23"/>
                </a:cubicBezTo>
                <a:cubicBezTo>
                  <a:pt x="279" y="24"/>
                  <a:pt x="276" y="24"/>
                  <a:pt x="278" y="24"/>
                </a:cubicBezTo>
                <a:cubicBezTo>
                  <a:pt x="279" y="24"/>
                  <a:pt x="279" y="24"/>
                  <a:pt x="280" y="24"/>
                </a:cubicBezTo>
                <a:cubicBezTo>
                  <a:pt x="282" y="24"/>
                  <a:pt x="279" y="24"/>
                  <a:pt x="277" y="24"/>
                </a:cubicBezTo>
                <a:cubicBezTo>
                  <a:pt x="279" y="25"/>
                  <a:pt x="281" y="24"/>
                  <a:pt x="283" y="24"/>
                </a:cubicBezTo>
                <a:cubicBezTo>
                  <a:pt x="283" y="25"/>
                  <a:pt x="281" y="24"/>
                  <a:pt x="282" y="25"/>
                </a:cubicBezTo>
                <a:cubicBezTo>
                  <a:pt x="285" y="25"/>
                  <a:pt x="287" y="24"/>
                  <a:pt x="290" y="24"/>
                </a:cubicBezTo>
                <a:cubicBezTo>
                  <a:pt x="290" y="24"/>
                  <a:pt x="289" y="24"/>
                  <a:pt x="288" y="24"/>
                </a:cubicBezTo>
                <a:cubicBezTo>
                  <a:pt x="288" y="25"/>
                  <a:pt x="289" y="25"/>
                  <a:pt x="289" y="25"/>
                </a:cubicBezTo>
                <a:cubicBezTo>
                  <a:pt x="292" y="25"/>
                  <a:pt x="294" y="24"/>
                  <a:pt x="292" y="24"/>
                </a:cubicBezTo>
                <a:cubicBezTo>
                  <a:pt x="295" y="24"/>
                  <a:pt x="297" y="23"/>
                  <a:pt x="299" y="22"/>
                </a:cubicBezTo>
                <a:cubicBezTo>
                  <a:pt x="300" y="22"/>
                  <a:pt x="300" y="23"/>
                  <a:pt x="300" y="23"/>
                </a:cubicBezTo>
                <a:cubicBezTo>
                  <a:pt x="303" y="23"/>
                  <a:pt x="305" y="22"/>
                  <a:pt x="309" y="22"/>
                </a:cubicBezTo>
                <a:cubicBezTo>
                  <a:pt x="309" y="21"/>
                  <a:pt x="308" y="21"/>
                  <a:pt x="308" y="21"/>
                </a:cubicBezTo>
                <a:cubicBezTo>
                  <a:pt x="306" y="22"/>
                  <a:pt x="304" y="21"/>
                  <a:pt x="302" y="21"/>
                </a:cubicBezTo>
                <a:cubicBezTo>
                  <a:pt x="302" y="21"/>
                  <a:pt x="302" y="21"/>
                  <a:pt x="302" y="21"/>
                </a:cubicBezTo>
                <a:cubicBezTo>
                  <a:pt x="305" y="21"/>
                  <a:pt x="302" y="21"/>
                  <a:pt x="305" y="21"/>
                </a:cubicBezTo>
                <a:cubicBezTo>
                  <a:pt x="307" y="21"/>
                  <a:pt x="303" y="20"/>
                  <a:pt x="307" y="20"/>
                </a:cubicBezTo>
                <a:cubicBezTo>
                  <a:pt x="307" y="20"/>
                  <a:pt x="303" y="20"/>
                  <a:pt x="304" y="20"/>
                </a:cubicBezTo>
                <a:cubicBezTo>
                  <a:pt x="305" y="19"/>
                  <a:pt x="301" y="18"/>
                  <a:pt x="298" y="17"/>
                </a:cubicBezTo>
                <a:cubicBezTo>
                  <a:pt x="300" y="17"/>
                  <a:pt x="299" y="18"/>
                  <a:pt x="301" y="18"/>
                </a:cubicBezTo>
                <a:cubicBezTo>
                  <a:pt x="302" y="18"/>
                  <a:pt x="304" y="18"/>
                  <a:pt x="304" y="17"/>
                </a:cubicBezTo>
                <a:cubicBezTo>
                  <a:pt x="305" y="17"/>
                  <a:pt x="304" y="18"/>
                  <a:pt x="304" y="18"/>
                </a:cubicBezTo>
                <a:cubicBezTo>
                  <a:pt x="309" y="18"/>
                  <a:pt x="312" y="18"/>
                  <a:pt x="318" y="18"/>
                </a:cubicBezTo>
                <a:cubicBezTo>
                  <a:pt x="318" y="18"/>
                  <a:pt x="317" y="18"/>
                  <a:pt x="315" y="18"/>
                </a:cubicBezTo>
                <a:cubicBezTo>
                  <a:pt x="317" y="18"/>
                  <a:pt x="321" y="18"/>
                  <a:pt x="322" y="17"/>
                </a:cubicBezTo>
                <a:cubicBezTo>
                  <a:pt x="323" y="17"/>
                  <a:pt x="325" y="17"/>
                  <a:pt x="327" y="17"/>
                </a:cubicBezTo>
                <a:cubicBezTo>
                  <a:pt x="327" y="16"/>
                  <a:pt x="325" y="16"/>
                  <a:pt x="327" y="16"/>
                </a:cubicBezTo>
                <a:cubicBezTo>
                  <a:pt x="326" y="16"/>
                  <a:pt x="326" y="16"/>
                  <a:pt x="325" y="16"/>
                </a:cubicBezTo>
                <a:cubicBezTo>
                  <a:pt x="326" y="17"/>
                  <a:pt x="318" y="16"/>
                  <a:pt x="315" y="16"/>
                </a:cubicBezTo>
                <a:cubicBezTo>
                  <a:pt x="317" y="16"/>
                  <a:pt x="313" y="15"/>
                  <a:pt x="312" y="16"/>
                </a:cubicBezTo>
                <a:cubicBezTo>
                  <a:pt x="308" y="16"/>
                  <a:pt x="308" y="15"/>
                  <a:pt x="304" y="15"/>
                </a:cubicBezTo>
                <a:cubicBezTo>
                  <a:pt x="307" y="15"/>
                  <a:pt x="308" y="15"/>
                  <a:pt x="311" y="16"/>
                </a:cubicBezTo>
                <a:cubicBezTo>
                  <a:pt x="312" y="16"/>
                  <a:pt x="311" y="15"/>
                  <a:pt x="312" y="15"/>
                </a:cubicBezTo>
                <a:cubicBezTo>
                  <a:pt x="312" y="15"/>
                  <a:pt x="309" y="15"/>
                  <a:pt x="309" y="14"/>
                </a:cubicBezTo>
                <a:cubicBezTo>
                  <a:pt x="309" y="14"/>
                  <a:pt x="311" y="14"/>
                  <a:pt x="312" y="14"/>
                </a:cubicBezTo>
                <a:cubicBezTo>
                  <a:pt x="312" y="14"/>
                  <a:pt x="311" y="14"/>
                  <a:pt x="311" y="14"/>
                </a:cubicBezTo>
                <a:cubicBezTo>
                  <a:pt x="311" y="14"/>
                  <a:pt x="312" y="14"/>
                  <a:pt x="313" y="14"/>
                </a:cubicBezTo>
                <a:cubicBezTo>
                  <a:pt x="313" y="14"/>
                  <a:pt x="313" y="14"/>
                  <a:pt x="313" y="14"/>
                </a:cubicBezTo>
                <a:cubicBezTo>
                  <a:pt x="316" y="14"/>
                  <a:pt x="318" y="14"/>
                  <a:pt x="322" y="14"/>
                </a:cubicBezTo>
                <a:cubicBezTo>
                  <a:pt x="322" y="14"/>
                  <a:pt x="322" y="14"/>
                  <a:pt x="323" y="13"/>
                </a:cubicBezTo>
                <a:cubicBezTo>
                  <a:pt x="323" y="13"/>
                  <a:pt x="322" y="13"/>
                  <a:pt x="321" y="13"/>
                </a:cubicBezTo>
                <a:cubicBezTo>
                  <a:pt x="320" y="13"/>
                  <a:pt x="324" y="13"/>
                  <a:pt x="322" y="13"/>
                </a:cubicBezTo>
                <a:cubicBezTo>
                  <a:pt x="325" y="12"/>
                  <a:pt x="329" y="12"/>
                  <a:pt x="333" y="13"/>
                </a:cubicBezTo>
                <a:cubicBezTo>
                  <a:pt x="331" y="13"/>
                  <a:pt x="330" y="12"/>
                  <a:pt x="327" y="13"/>
                </a:cubicBezTo>
                <a:cubicBezTo>
                  <a:pt x="326" y="13"/>
                  <a:pt x="329" y="13"/>
                  <a:pt x="329" y="13"/>
                </a:cubicBezTo>
                <a:cubicBezTo>
                  <a:pt x="335" y="13"/>
                  <a:pt x="330" y="14"/>
                  <a:pt x="327" y="13"/>
                </a:cubicBezTo>
                <a:cubicBezTo>
                  <a:pt x="327" y="14"/>
                  <a:pt x="330" y="14"/>
                  <a:pt x="332" y="14"/>
                </a:cubicBezTo>
                <a:cubicBezTo>
                  <a:pt x="328" y="15"/>
                  <a:pt x="339" y="14"/>
                  <a:pt x="343" y="14"/>
                </a:cubicBezTo>
                <a:cubicBezTo>
                  <a:pt x="346" y="14"/>
                  <a:pt x="350" y="14"/>
                  <a:pt x="353" y="14"/>
                </a:cubicBezTo>
                <a:cubicBezTo>
                  <a:pt x="355" y="14"/>
                  <a:pt x="354" y="14"/>
                  <a:pt x="356" y="14"/>
                </a:cubicBezTo>
                <a:cubicBezTo>
                  <a:pt x="354" y="14"/>
                  <a:pt x="350" y="14"/>
                  <a:pt x="350" y="15"/>
                </a:cubicBezTo>
                <a:cubicBezTo>
                  <a:pt x="351" y="15"/>
                  <a:pt x="352" y="16"/>
                  <a:pt x="354" y="16"/>
                </a:cubicBezTo>
                <a:cubicBezTo>
                  <a:pt x="354" y="16"/>
                  <a:pt x="352" y="16"/>
                  <a:pt x="351" y="16"/>
                </a:cubicBezTo>
                <a:cubicBezTo>
                  <a:pt x="355" y="17"/>
                  <a:pt x="357" y="16"/>
                  <a:pt x="362" y="16"/>
                </a:cubicBezTo>
                <a:cubicBezTo>
                  <a:pt x="360" y="16"/>
                  <a:pt x="361" y="16"/>
                  <a:pt x="364" y="16"/>
                </a:cubicBezTo>
                <a:cubicBezTo>
                  <a:pt x="365" y="17"/>
                  <a:pt x="366" y="17"/>
                  <a:pt x="366" y="17"/>
                </a:cubicBezTo>
                <a:cubicBezTo>
                  <a:pt x="365" y="17"/>
                  <a:pt x="364" y="17"/>
                  <a:pt x="363" y="17"/>
                </a:cubicBezTo>
                <a:cubicBezTo>
                  <a:pt x="364" y="18"/>
                  <a:pt x="364" y="18"/>
                  <a:pt x="363" y="18"/>
                </a:cubicBezTo>
                <a:cubicBezTo>
                  <a:pt x="364" y="18"/>
                  <a:pt x="367" y="18"/>
                  <a:pt x="369" y="18"/>
                </a:cubicBezTo>
                <a:cubicBezTo>
                  <a:pt x="366" y="17"/>
                  <a:pt x="367" y="16"/>
                  <a:pt x="364" y="15"/>
                </a:cubicBezTo>
                <a:cubicBezTo>
                  <a:pt x="366" y="15"/>
                  <a:pt x="366" y="15"/>
                  <a:pt x="366" y="16"/>
                </a:cubicBezTo>
                <a:cubicBezTo>
                  <a:pt x="368" y="16"/>
                  <a:pt x="367" y="16"/>
                  <a:pt x="367" y="15"/>
                </a:cubicBezTo>
                <a:cubicBezTo>
                  <a:pt x="368" y="15"/>
                  <a:pt x="368" y="15"/>
                  <a:pt x="368" y="16"/>
                </a:cubicBezTo>
                <a:cubicBezTo>
                  <a:pt x="369" y="16"/>
                  <a:pt x="370" y="15"/>
                  <a:pt x="370" y="15"/>
                </a:cubicBezTo>
                <a:cubicBezTo>
                  <a:pt x="372" y="15"/>
                  <a:pt x="375" y="15"/>
                  <a:pt x="376" y="14"/>
                </a:cubicBezTo>
                <a:cubicBezTo>
                  <a:pt x="375" y="14"/>
                  <a:pt x="375" y="14"/>
                  <a:pt x="373" y="13"/>
                </a:cubicBezTo>
                <a:cubicBezTo>
                  <a:pt x="371" y="13"/>
                  <a:pt x="372" y="14"/>
                  <a:pt x="371" y="14"/>
                </a:cubicBezTo>
                <a:cubicBezTo>
                  <a:pt x="371" y="14"/>
                  <a:pt x="375" y="14"/>
                  <a:pt x="374" y="15"/>
                </a:cubicBezTo>
                <a:cubicBezTo>
                  <a:pt x="372" y="14"/>
                  <a:pt x="369" y="15"/>
                  <a:pt x="368" y="15"/>
                </a:cubicBezTo>
                <a:cubicBezTo>
                  <a:pt x="367" y="15"/>
                  <a:pt x="366" y="15"/>
                  <a:pt x="365" y="15"/>
                </a:cubicBezTo>
                <a:cubicBezTo>
                  <a:pt x="364" y="14"/>
                  <a:pt x="367" y="14"/>
                  <a:pt x="368" y="14"/>
                </a:cubicBezTo>
                <a:cubicBezTo>
                  <a:pt x="368" y="14"/>
                  <a:pt x="367" y="14"/>
                  <a:pt x="367" y="14"/>
                </a:cubicBezTo>
                <a:cubicBezTo>
                  <a:pt x="368" y="14"/>
                  <a:pt x="370" y="14"/>
                  <a:pt x="372" y="13"/>
                </a:cubicBezTo>
                <a:cubicBezTo>
                  <a:pt x="372" y="13"/>
                  <a:pt x="372" y="13"/>
                  <a:pt x="371" y="13"/>
                </a:cubicBezTo>
                <a:cubicBezTo>
                  <a:pt x="368" y="14"/>
                  <a:pt x="367" y="13"/>
                  <a:pt x="364" y="13"/>
                </a:cubicBezTo>
                <a:cubicBezTo>
                  <a:pt x="369" y="12"/>
                  <a:pt x="372" y="13"/>
                  <a:pt x="375" y="13"/>
                </a:cubicBezTo>
                <a:cubicBezTo>
                  <a:pt x="377" y="12"/>
                  <a:pt x="371" y="11"/>
                  <a:pt x="365" y="12"/>
                </a:cubicBezTo>
                <a:cubicBezTo>
                  <a:pt x="363" y="12"/>
                  <a:pt x="363" y="11"/>
                  <a:pt x="359" y="11"/>
                </a:cubicBezTo>
                <a:cubicBezTo>
                  <a:pt x="359" y="11"/>
                  <a:pt x="359" y="11"/>
                  <a:pt x="359" y="10"/>
                </a:cubicBezTo>
                <a:cubicBezTo>
                  <a:pt x="363" y="10"/>
                  <a:pt x="366" y="9"/>
                  <a:pt x="368" y="11"/>
                </a:cubicBezTo>
                <a:cubicBezTo>
                  <a:pt x="371" y="11"/>
                  <a:pt x="372" y="10"/>
                  <a:pt x="374" y="10"/>
                </a:cubicBezTo>
                <a:cubicBezTo>
                  <a:pt x="374" y="10"/>
                  <a:pt x="370" y="10"/>
                  <a:pt x="370" y="9"/>
                </a:cubicBezTo>
                <a:cubicBezTo>
                  <a:pt x="371" y="9"/>
                  <a:pt x="372" y="9"/>
                  <a:pt x="372" y="9"/>
                </a:cubicBezTo>
                <a:cubicBezTo>
                  <a:pt x="374" y="9"/>
                  <a:pt x="374" y="9"/>
                  <a:pt x="376" y="9"/>
                </a:cubicBezTo>
                <a:cubicBezTo>
                  <a:pt x="375" y="8"/>
                  <a:pt x="375" y="8"/>
                  <a:pt x="374" y="8"/>
                </a:cubicBezTo>
                <a:cubicBezTo>
                  <a:pt x="377" y="8"/>
                  <a:pt x="378" y="9"/>
                  <a:pt x="379" y="9"/>
                </a:cubicBezTo>
                <a:cubicBezTo>
                  <a:pt x="379" y="9"/>
                  <a:pt x="379" y="8"/>
                  <a:pt x="383" y="8"/>
                </a:cubicBezTo>
                <a:cubicBezTo>
                  <a:pt x="383" y="8"/>
                  <a:pt x="385" y="8"/>
                  <a:pt x="385" y="9"/>
                </a:cubicBezTo>
                <a:cubicBezTo>
                  <a:pt x="386" y="9"/>
                  <a:pt x="389" y="9"/>
                  <a:pt x="389" y="8"/>
                </a:cubicBezTo>
                <a:cubicBezTo>
                  <a:pt x="390" y="9"/>
                  <a:pt x="387" y="9"/>
                  <a:pt x="386" y="9"/>
                </a:cubicBezTo>
                <a:cubicBezTo>
                  <a:pt x="386" y="10"/>
                  <a:pt x="388" y="10"/>
                  <a:pt x="388" y="11"/>
                </a:cubicBezTo>
                <a:cubicBezTo>
                  <a:pt x="387" y="11"/>
                  <a:pt x="387" y="10"/>
                  <a:pt x="384" y="10"/>
                </a:cubicBezTo>
                <a:cubicBezTo>
                  <a:pt x="383" y="11"/>
                  <a:pt x="375" y="12"/>
                  <a:pt x="379" y="13"/>
                </a:cubicBezTo>
                <a:cubicBezTo>
                  <a:pt x="378" y="13"/>
                  <a:pt x="377" y="13"/>
                  <a:pt x="377" y="12"/>
                </a:cubicBezTo>
                <a:cubicBezTo>
                  <a:pt x="375" y="12"/>
                  <a:pt x="377" y="13"/>
                  <a:pt x="376" y="13"/>
                </a:cubicBezTo>
                <a:cubicBezTo>
                  <a:pt x="378" y="14"/>
                  <a:pt x="379" y="14"/>
                  <a:pt x="383" y="15"/>
                </a:cubicBezTo>
                <a:cubicBezTo>
                  <a:pt x="384" y="15"/>
                  <a:pt x="384" y="14"/>
                  <a:pt x="384" y="14"/>
                </a:cubicBezTo>
                <a:cubicBezTo>
                  <a:pt x="385" y="15"/>
                  <a:pt x="385" y="15"/>
                  <a:pt x="389" y="14"/>
                </a:cubicBezTo>
                <a:cubicBezTo>
                  <a:pt x="389" y="15"/>
                  <a:pt x="388" y="15"/>
                  <a:pt x="388" y="15"/>
                </a:cubicBezTo>
                <a:cubicBezTo>
                  <a:pt x="388" y="15"/>
                  <a:pt x="389" y="15"/>
                  <a:pt x="390" y="15"/>
                </a:cubicBezTo>
                <a:cubicBezTo>
                  <a:pt x="390" y="15"/>
                  <a:pt x="391" y="14"/>
                  <a:pt x="389" y="13"/>
                </a:cubicBezTo>
                <a:cubicBezTo>
                  <a:pt x="391" y="12"/>
                  <a:pt x="391" y="13"/>
                  <a:pt x="392" y="13"/>
                </a:cubicBezTo>
                <a:cubicBezTo>
                  <a:pt x="390" y="13"/>
                  <a:pt x="391" y="13"/>
                  <a:pt x="391" y="14"/>
                </a:cubicBezTo>
                <a:cubicBezTo>
                  <a:pt x="393" y="14"/>
                  <a:pt x="394" y="14"/>
                  <a:pt x="395" y="14"/>
                </a:cubicBezTo>
                <a:cubicBezTo>
                  <a:pt x="396" y="13"/>
                  <a:pt x="394" y="13"/>
                  <a:pt x="394" y="13"/>
                </a:cubicBezTo>
                <a:cubicBezTo>
                  <a:pt x="400" y="13"/>
                  <a:pt x="393" y="14"/>
                  <a:pt x="395" y="14"/>
                </a:cubicBezTo>
                <a:cubicBezTo>
                  <a:pt x="393" y="15"/>
                  <a:pt x="392" y="15"/>
                  <a:pt x="390" y="15"/>
                </a:cubicBezTo>
                <a:cubicBezTo>
                  <a:pt x="390" y="16"/>
                  <a:pt x="393" y="15"/>
                  <a:pt x="392" y="16"/>
                </a:cubicBezTo>
                <a:cubicBezTo>
                  <a:pt x="390" y="16"/>
                  <a:pt x="390" y="16"/>
                  <a:pt x="389" y="16"/>
                </a:cubicBezTo>
                <a:cubicBezTo>
                  <a:pt x="389" y="17"/>
                  <a:pt x="391" y="16"/>
                  <a:pt x="390" y="17"/>
                </a:cubicBezTo>
                <a:cubicBezTo>
                  <a:pt x="388" y="17"/>
                  <a:pt x="388" y="17"/>
                  <a:pt x="386" y="17"/>
                </a:cubicBezTo>
                <a:cubicBezTo>
                  <a:pt x="386" y="17"/>
                  <a:pt x="389" y="17"/>
                  <a:pt x="388" y="18"/>
                </a:cubicBezTo>
                <a:cubicBezTo>
                  <a:pt x="388" y="17"/>
                  <a:pt x="390" y="17"/>
                  <a:pt x="392" y="18"/>
                </a:cubicBezTo>
                <a:cubicBezTo>
                  <a:pt x="391" y="18"/>
                  <a:pt x="391" y="18"/>
                  <a:pt x="392" y="18"/>
                </a:cubicBezTo>
                <a:cubicBezTo>
                  <a:pt x="390" y="19"/>
                  <a:pt x="389" y="19"/>
                  <a:pt x="388" y="19"/>
                </a:cubicBezTo>
                <a:cubicBezTo>
                  <a:pt x="388" y="19"/>
                  <a:pt x="391" y="19"/>
                  <a:pt x="392" y="18"/>
                </a:cubicBezTo>
                <a:cubicBezTo>
                  <a:pt x="394" y="19"/>
                  <a:pt x="390" y="19"/>
                  <a:pt x="390" y="19"/>
                </a:cubicBezTo>
                <a:cubicBezTo>
                  <a:pt x="391" y="19"/>
                  <a:pt x="393" y="19"/>
                  <a:pt x="394" y="19"/>
                </a:cubicBezTo>
                <a:cubicBezTo>
                  <a:pt x="394" y="19"/>
                  <a:pt x="393" y="18"/>
                  <a:pt x="392" y="18"/>
                </a:cubicBezTo>
                <a:cubicBezTo>
                  <a:pt x="394" y="18"/>
                  <a:pt x="394" y="19"/>
                  <a:pt x="397" y="19"/>
                </a:cubicBezTo>
                <a:cubicBezTo>
                  <a:pt x="398" y="18"/>
                  <a:pt x="396" y="18"/>
                  <a:pt x="395" y="18"/>
                </a:cubicBezTo>
                <a:cubicBezTo>
                  <a:pt x="395" y="18"/>
                  <a:pt x="396" y="18"/>
                  <a:pt x="395" y="18"/>
                </a:cubicBezTo>
                <a:cubicBezTo>
                  <a:pt x="397" y="18"/>
                  <a:pt x="400" y="17"/>
                  <a:pt x="397" y="17"/>
                </a:cubicBezTo>
                <a:cubicBezTo>
                  <a:pt x="402" y="17"/>
                  <a:pt x="397" y="19"/>
                  <a:pt x="402" y="19"/>
                </a:cubicBezTo>
                <a:cubicBezTo>
                  <a:pt x="403" y="19"/>
                  <a:pt x="403" y="18"/>
                  <a:pt x="406" y="19"/>
                </a:cubicBezTo>
                <a:cubicBezTo>
                  <a:pt x="405" y="19"/>
                  <a:pt x="404" y="19"/>
                  <a:pt x="405" y="19"/>
                </a:cubicBezTo>
                <a:cubicBezTo>
                  <a:pt x="406" y="19"/>
                  <a:pt x="406" y="19"/>
                  <a:pt x="408" y="19"/>
                </a:cubicBezTo>
                <a:cubicBezTo>
                  <a:pt x="405" y="18"/>
                  <a:pt x="409" y="19"/>
                  <a:pt x="410" y="18"/>
                </a:cubicBezTo>
                <a:cubicBezTo>
                  <a:pt x="411" y="18"/>
                  <a:pt x="408" y="19"/>
                  <a:pt x="410" y="19"/>
                </a:cubicBezTo>
                <a:cubicBezTo>
                  <a:pt x="412" y="19"/>
                  <a:pt x="412" y="19"/>
                  <a:pt x="412" y="18"/>
                </a:cubicBezTo>
                <a:cubicBezTo>
                  <a:pt x="412" y="18"/>
                  <a:pt x="410" y="18"/>
                  <a:pt x="410" y="18"/>
                </a:cubicBezTo>
                <a:cubicBezTo>
                  <a:pt x="411" y="17"/>
                  <a:pt x="414" y="18"/>
                  <a:pt x="415" y="18"/>
                </a:cubicBezTo>
                <a:cubicBezTo>
                  <a:pt x="417" y="18"/>
                  <a:pt x="419" y="18"/>
                  <a:pt x="419" y="17"/>
                </a:cubicBezTo>
                <a:cubicBezTo>
                  <a:pt x="408" y="17"/>
                  <a:pt x="406" y="18"/>
                  <a:pt x="397" y="17"/>
                </a:cubicBezTo>
                <a:cubicBezTo>
                  <a:pt x="397" y="17"/>
                  <a:pt x="397" y="17"/>
                  <a:pt x="397" y="16"/>
                </a:cubicBezTo>
                <a:cubicBezTo>
                  <a:pt x="395" y="17"/>
                  <a:pt x="395" y="16"/>
                  <a:pt x="392" y="16"/>
                </a:cubicBezTo>
                <a:cubicBezTo>
                  <a:pt x="393" y="16"/>
                  <a:pt x="393" y="16"/>
                  <a:pt x="395" y="16"/>
                </a:cubicBezTo>
                <a:cubicBezTo>
                  <a:pt x="397" y="16"/>
                  <a:pt x="396" y="16"/>
                  <a:pt x="398" y="16"/>
                </a:cubicBezTo>
                <a:cubicBezTo>
                  <a:pt x="400" y="16"/>
                  <a:pt x="402" y="16"/>
                  <a:pt x="403" y="15"/>
                </a:cubicBezTo>
                <a:cubicBezTo>
                  <a:pt x="406" y="15"/>
                  <a:pt x="409" y="16"/>
                  <a:pt x="410" y="15"/>
                </a:cubicBezTo>
                <a:cubicBezTo>
                  <a:pt x="416" y="15"/>
                  <a:pt x="428" y="16"/>
                  <a:pt x="430" y="14"/>
                </a:cubicBezTo>
                <a:cubicBezTo>
                  <a:pt x="430" y="14"/>
                  <a:pt x="431" y="14"/>
                  <a:pt x="432" y="14"/>
                </a:cubicBezTo>
                <a:cubicBezTo>
                  <a:pt x="432" y="14"/>
                  <a:pt x="432" y="14"/>
                  <a:pt x="432" y="14"/>
                </a:cubicBezTo>
                <a:cubicBezTo>
                  <a:pt x="430" y="14"/>
                  <a:pt x="430" y="14"/>
                  <a:pt x="430" y="14"/>
                </a:cubicBezTo>
                <a:cubicBezTo>
                  <a:pt x="429" y="14"/>
                  <a:pt x="430" y="14"/>
                  <a:pt x="429" y="14"/>
                </a:cubicBezTo>
                <a:cubicBezTo>
                  <a:pt x="431" y="13"/>
                  <a:pt x="434" y="13"/>
                  <a:pt x="437" y="14"/>
                </a:cubicBezTo>
                <a:cubicBezTo>
                  <a:pt x="438" y="13"/>
                  <a:pt x="437" y="13"/>
                  <a:pt x="438" y="13"/>
                </a:cubicBezTo>
                <a:cubicBezTo>
                  <a:pt x="441" y="13"/>
                  <a:pt x="441" y="12"/>
                  <a:pt x="444" y="13"/>
                </a:cubicBezTo>
                <a:cubicBezTo>
                  <a:pt x="443" y="12"/>
                  <a:pt x="443" y="12"/>
                  <a:pt x="444" y="12"/>
                </a:cubicBezTo>
                <a:cubicBezTo>
                  <a:pt x="446" y="12"/>
                  <a:pt x="447" y="11"/>
                  <a:pt x="448" y="11"/>
                </a:cubicBezTo>
                <a:cubicBezTo>
                  <a:pt x="450" y="11"/>
                  <a:pt x="451" y="12"/>
                  <a:pt x="455" y="11"/>
                </a:cubicBezTo>
                <a:cubicBezTo>
                  <a:pt x="456" y="10"/>
                  <a:pt x="451" y="11"/>
                  <a:pt x="449" y="10"/>
                </a:cubicBezTo>
                <a:cubicBezTo>
                  <a:pt x="460" y="11"/>
                  <a:pt x="463" y="8"/>
                  <a:pt x="475" y="9"/>
                </a:cubicBezTo>
                <a:cubicBezTo>
                  <a:pt x="474" y="10"/>
                  <a:pt x="468" y="10"/>
                  <a:pt x="466" y="11"/>
                </a:cubicBezTo>
                <a:cubicBezTo>
                  <a:pt x="467" y="11"/>
                  <a:pt x="470" y="12"/>
                  <a:pt x="472" y="12"/>
                </a:cubicBezTo>
                <a:cubicBezTo>
                  <a:pt x="471" y="12"/>
                  <a:pt x="471" y="13"/>
                  <a:pt x="469" y="13"/>
                </a:cubicBezTo>
                <a:cubicBezTo>
                  <a:pt x="468" y="12"/>
                  <a:pt x="467" y="12"/>
                  <a:pt x="466" y="11"/>
                </a:cubicBezTo>
                <a:cubicBezTo>
                  <a:pt x="464" y="12"/>
                  <a:pt x="464" y="12"/>
                  <a:pt x="464" y="13"/>
                </a:cubicBezTo>
                <a:cubicBezTo>
                  <a:pt x="461" y="12"/>
                  <a:pt x="459" y="12"/>
                  <a:pt x="457" y="13"/>
                </a:cubicBezTo>
                <a:cubicBezTo>
                  <a:pt x="459" y="13"/>
                  <a:pt x="460" y="13"/>
                  <a:pt x="463" y="13"/>
                </a:cubicBezTo>
                <a:cubicBezTo>
                  <a:pt x="464" y="13"/>
                  <a:pt x="460" y="13"/>
                  <a:pt x="462" y="13"/>
                </a:cubicBezTo>
                <a:cubicBezTo>
                  <a:pt x="461" y="14"/>
                  <a:pt x="458" y="14"/>
                  <a:pt x="456" y="14"/>
                </a:cubicBezTo>
                <a:cubicBezTo>
                  <a:pt x="454" y="14"/>
                  <a:pt x="452" y="15"/>
                  <a:pt x="452" y="16"/>
                </a:cubicBezTo>
                <a:cubicBezTo>
                  <a:pt x="453" y="16"/>
                  <a:pt x="456" y="15"/>
                  <a:pt x="455" y="16"/>
                </a:cubicBezTo>
                <a:cubicBezTo>
                  <a:pt x="456" y="16"/>
                  <a:pt x="457" y="16"/>
                  <a:pt x="457" y="16"/>
                </a:cubicBezTo>
                <a:cubicBezTo>
                  <a:pt x="458" y="16"/>
                  <a:pt x="457" y="16"/>
                  <a:pt x="457" y="17"/>
                </a:cubicBezTo>
                <a:cubicBezTo>
                  <a:pt x="461" y="17"/>
                  <a:pt x="459" y="16"/>
                  <a:pt x="462" y="15"/>
                </a:cubicBezTo>
                <a:cubicBezTo>
                  <a:pt x="463" y="15"/>
                  <a:pt x="462" y="16"/>
                  <a:pt x="462" y="16"/>
                </a:cubicBezTo>
                <a:cubicBezTo>
                  <a:pt x="462" y="16"/>
                  <a:pt x="464" y="16"/>
                  <a:pt x="465" y="16"/>
                </a:cubicBezTo>
                <a:cubicBezTo>
                  <a:pt x="465" y="16"/>
                  <a:pt x="464" y="16"/>
                  <a:pt x="463" y="16"/>
                </a:cubicBezTo>
                <a:cubicBezTo>
                  <a:pt x="465" y="17"/>
                  <a:pt x="467" y="16"/>
                  <a:pt x="469" y="16"/>
                </a:cubicBezTo>
                <a:cubicBezTo>
                  <a:pt x="470" y="16"/>
                  <a:pt x="469" y="16"/>
                  <a:pt x="472" y="16"/>
                </a:cubicBezTo>
                <a:cubicBezTo>
                  <a:pt x="471" y="15"/>
                  <a:pt x="471" y="15"/>
                  <a:pt x="470" y="15"/>
                </a:cubicBezTo>
                <a:cubicBezTo>
                  <a:pt x="472" y="15"/>
                  <a:pt x="475" y="15"/>
                  <a:pt x="476" y="14"/>
                </a:cubicBezTo>
                <a:cubicBezTo>
                  <a:pt x="476" y="14"/>
                  <a:pt x="476" y="14"/>
                  <a:pt x="475" y="14"/>
                </a:cubicBezTo>
                <a:cubicBezTo>
                  <a:pt x="475" y="14"/>
                  <a:pt x="477" y="14"/>
                  <a:pt x="478" y="14"/>
                </a:cubicBezTo>
                <a:cubicBezTo>
                  <a:pt x="478" y="13"/>
                  <a:pt x="474" y="13"/>
                  <a:pt x="476" y="13"/>
                </a:cubicBezTo>
                <a:cubicBezTo>
                  <a:pt x="475" y="13"/>
                  <a:pt x="475" y="13"/>
                  <a:pt x="474" y="13"/>
                </a:cubicBezTo>
                <a:cubicBezTo>
                  <a:pt x="476" y="12"/>
                  <a:pt x="476" y="12"/>
                  <a:pt x="474" y="12"/>
                </a:cubicBezTo>
                <a:cubicBezTo>
                  <a:pt x="477" y="12"/>
                  <a:pt x="480" y="12"/>
                  <a:pt x="482" y="12"/>
                </a:cubicBezTo>
                <a:cubicBezTo>
                  <a:pt x="486" y="11"/>
                  <a:pt x="487" y="9"/>
                  <a:pt x="495" y="9"/>
                </a:cubicBezTo>
                <a:cubicBezTo>
                  <a:pt x="494" y="10"/>
                  <a:pt x="492" y="11"/>
                  <a:pt x="491" y="12"/>
                </a:cubicBezTo>
                <a:cubicBezTo>
                  <a:pt x="494" y="12"/>
                  <a:pt x="499" y="13"/>
                  <a:pt x="500" y="12"/>
                </a:cubicBezTo>
                <a:cubicBezTo>
                  <a:pt x="501" y="12"/>
                  <a:pt x="500" y="13"/>
                  <a:pt x="501" y="13"/>
                </a:cubicBezTo>
                <a:cubicBezTo>
                  <a:pt x="504" y="13"/>
                  <a:pt x="503" y="12"/>
                  <a:pt x="505" y="13"/>
                </a:cubicBezTo>
                <a:cubicBezTo>
                  <a:pt x="506" y="12"/>
                  <a:pt x="503" y="13"/>
                  <a:pt x="503" y="12"/>
                </a:cubicBezTo>
                <a:cubicBezTo>
                  <a:pt x="505" y="12"/>
                  <a:pt x="509" y="13"/>
                  <a:pt x="510" y="12"/>
                </a:cubicBezTo>
                <a:cubicBezTo>
                  <a:pt x="513" y="12"/>
                  <a:pt x="508" y="13"/>
                  <a:pt x="512" y="13"/>
                </a:cubicBezTo>
                <a:cubicBezTo>
                  <a:pt x="511" y="14"/>
                  <a:pt x="510" y="13"/>
                  <a:pt x="509" y="13"/>
                </a:cubicBezTo>
                <a:cubicBezTo>
                  <a:pt x="508" y="14"/>
                  <a:pt x="511" y="14"/>
                  <a:pt x="510" y="14"/>
                </a:cubicBezTo>
                <a:cubicBezTo>
                  <a:pt x="509" y="15"/>
                  <a:pt x="508" y="15"/>
                  <a:pt x="505" y="15"/>
                </a:cubicBezTo>
                <a:cubicBezTo>
                  <a:pt x="508" y="15"/>
                  <a:pt x="506" y="16"/>
                  <a:pt x="508" y="16"/>
                </a:cubicBezTo>
                <a:cubicBezTo>
                  <a:pt x="507" y="16"/>
                  <a:pt x="504" y="16"/>
                  <a:pt x="502" y="16"/>
                </a:cubicBezTo>
                <a:cubicBezTo>
                  <a:pt x="502" y="17"/>
                  <a:pt x="503" y="17"/>
                  <a:pt x="502" y="17"/>
                </a:cubicBezTo>
                <a:cubicBezTo>
                  <a:pt x="501" y="17"/>
                  <a:pt x="501" y="16"/>
                  <a:pt x="499" y="16"/>
                </a:cubicBezTo>
                <a:cubicBezTo>
                  <a:pt x="501" y="15"/>
                  <a:pt x="501" y="14"/>
                  <a:pt x="503" y="15"/>
                </a:cubicBezTo>
                <a:cubicBezTo>
                  <a:pt x="504" y="14"/>
                  <a:pt x="502" y="15"/>
                  <a:pt x="500" y="14"/>
                </a:cubicBezTo>
                <a:cubicBezTo>
                  <a:pt x="500" y="14"/>
                  <a:pt x="502" y="14"/>
                  <a:pt x="503" y="14"/>
                </a:cubicBezTo>
                <a:cubicBezTo>
                  <a:pt x="503" y="14"/>
                  <a:pt x="498" y="14"/>
                  <a:pt x="499" y="13"/>
                </a:cubicBezTo>
                <a:cubicBezTo>
                  <a:pt x="501" y="13"/>
                  <a:pt x="501" y="14"/>
                  <a:pt x="502" y="14"/>
                </a:cubicBezTo>
                <a:cubicBezTo>
                  <a:pt x="502" y="13"/>
                  <a:pt x="499" y="13"/>
                  <a:pt x="498" y="13"/>
                </a:cubicBezTo>
                <a:cubicBezTo>
                  <a:pt x="498" y="13"/>
                  <a:pt x="498" y="13"/>
                  <a:pt x="499" y="13"/>
                </a:cubicBezTo>
                <a:cubicBezTo>
                  <a:pt x="492" y="12"/>
                  <a:pt x="487" y="14"/>
                  <a:pt x="482" y="15"/>
                </a:cubicBezTo>
                <a:cubicBezTo>
                  <a:pt x="484" y="16"/>
                  <a:pt x="486" y="16"/>
                  <a:pt x="489" y="15"/>
                </a:cubicBezTo>
                <a:cubicBezTo>
                  <a:pt x="490" y="15"/>
                  <a:pt x="490" y="16"/>
                  <a:pt x="492" y="16"/>
                </a:cubicBezTo>
                <a:cubicBezTo>
                  <a:pt x="492" y="16"/>
                  <a:pt x="488" y="16"/>
                  <a:pt x="491" y="16"/>
                </a:cubicBezTo>
                <a:cubicBezTo>
                  <a:pt x="490" y="17"/>
                  <a:pt x="488" y="16"/>
                  <a:pt x="488" y="17"/>
                </a:cubicBezTo>
                <a:cubicBezTo>
                  <a:pt x="488" y="17"/>
                  <a:pt x="489" y="17"/>
                  <a:pt x="489" y="18"/>
                </a:cubicBezTo>
                <a:cubicBezTo>
                  <a:pt x="492" y="18"/>
                  <a:pt x="493" y="17"/>
                  <a:pt x="496" y="17"/>
                </a:cubicBezTo>
                <a:cubicBezTo>
                  <a:pt x="497" y="17"/>
                  <a:pt x="496" y="17"/>
                  <a:pt x="495" y="17"/>
                </a:cubicBezTo>
                <a:cubicBezTo>
                  <a:pt x="494" y="16"/>
                  <a:pt x="498" y="17"/>
                  <a:pt x="500" y="17"/>
                </a:cubicBezTo>
                <a:cubicBezTo>
                  <a:pt x="497" y="17"/>
                  <a:pt x="496" y="17"/>
                  <a:pt x="493" y="18"/>
                </a:cubicBezTo>
                <a:cubicBezTo>
                  <a:pt x="494" y="18"/>
                  <a:pt x="495" y="18"/>
                  <a:pt x="494" y="18"/>
                </a:cubicBezTo>
                <a:cubicBezTo>
                  <a:pt x="495" y="18"/>
                  <a:pt x="500" y="18"/>
                  <a:pt x="504" y="18"/>
                </a:cubicBezTo>
                <a:cubicBezTo>
                  <a:pt x="508" y="17"/>
                  <a:pt x="509" y="16"/>
                  <a:pt x="514" y="15"/>
                </a:cubicBezTo>
                <a:cubicBezTo>
                  <a:pt x="516" y="15"/>
                  <a:pt x="515" y="16"/>
                  <a:pt x="516" y="16"/>
                </a:cubicBezTo>
                <a:cubicBezTo>
                  <a:pt x="516" y="16"/>
                  <a:pt x="514" y="16"/>
                  <a:pt x="514" y="16"/>
                </a:cubicBezTo>
                <a:cubicBezTo>
                  <a:pt x="514" y="17"/>
                  <a:pt x="515" y="17"/>
                  <a:pt x="516" y="17"/>
                </a:cubicBezTo>
                <a:cubicBezTo>
                  <a:pt x="517" y="17"/>
                  <a:pt x="517" y="16"/>
                  <a:pt x="518" y="16"/>
                </a:cubicBezTo>
                <a:cubicBezTo>
                  <a:pt x="516" y="16"/>
                  <a:pt x="519" y="16"/>
                  <a:pt x="519" y="15"/>
                </a:cubicBezTo>
                <a:cubicBezTo>
                  <a:pt x="521" y="15"/>
                  <a:pt x="524" y="15"/>
                  <a:pt x="525" y="15"/>
                </a:cubicBezTo>
                <a:cubicBezTo>
                  <a:pt x="523" y="15"/>
                  <a:pt x="525" y="17"/>
                  <a:pt x="522" y="18"/>
                </a:cubicBezTo>
                <a:cubicBezTo>
                  <a:pt x="522" y="19"/>
                  <a:pt x="530" y="17"/>
                  <a:pt x="528" y="18"/>
                </a:cubicBezTo>
                <a:cubicBezTo>
                  <a:pt x="531" y="19"/>
                  <a:pt x="532" y="18"/>
                  <a:pt x="533" y="18"/>
                </a:cubicBezTo>
                <a:cubicBezTo>
                  <a:pt x="534" y="18"/>
                  <a:pt x="533" y="18"/>
                  <a:pt x="534" y="18"/>
                </a:cubicBezTo>
                <a:cubicBezTo>
                  <a:pt x="534" y="18"/>
                  <a:pt x="532" y="18"/>
                  <a:pt x="531" y="18"/>
                </a:cubicBezTo>
                <a:cubicBezTo>
                  <a:pt x="533" y="17"/>
                  <a:pt x="534" y="17"/>
                  <a:pt x="534" y="16"/>
                </a:cubicBezTo>
                <a:cubicBezTo>
                  <a:pt x="536" y="17"/>
                  <a:pt x="538" y="17"/>
                  <a:pt x="541" y="16"/>
                </a:cubicBezTo>
                <a:cubicBezTo>
                  <a:pt x="542" y="16"/>
                  <a:pt x="542" y="16"/>
                  <a:pt x="542" y="17"/>
                </a:cubicBezTo>
                <a:cubicBezTo>
                  <a:pt x="544" y="17"/>
                  <a:pt x="544" y="16"/>
                  <a:pt x="545" y="16"/>
                </a:cubicBezTo>
                <a:cubicBezTo>
                  <a:pt x="545" y="16"/>
                  <a:pt x="545" y="16"/>
                  <a:pt x="546" y="15"/>
                </a:cubicBezTo>
                <a:cubicBezTo>
                  <a:pt x="546" y="16"/>
                  <a:pt x="547" y="16"/>
                  <a:pt x="548" y="17"/>
                </a:cubicBezTo>
                <a:cubicBezTo>
                  <a:pt x="547" y="17"/>
                  <a:pt x="547" y="16"/>
                  <a:pt x="546" y="16"/>
                </a:cubicBezTo>
                <a:cubicBezTo>
                  <a:pt x="547" y="17"/>
                  <a:pt x="553" y="17"/>
                  <a:pt x="554" y="16"/>
                </a:cubicBezTo>
                <a:cubicBezTo>
                  <a:pt x="554" y="16"/>
                  <a:pt x="553" y="16"/>
                  <a:pt x="552" y="16"/>
                </a:cubicBezTo>
                <a:cubicBezTo>
                  <a:pt x="553" y="16"/>
                  <a:pt x="553" y="16"/>
                  <a:pt x="554" y="16"/>
                </a:cubicBezTo>
                <a:cubicBezTo>
                  <a:pt x="555" y="16"/>
                  <a:pt x="555" y="16"/>
                  <a:pt x="554" y="16"/>
                </a:cubicBezTo>
                <a:cubicBezTo>
                  <a:pt x="555" y="16"/>
                  <a:pt x="558" y="15"/>
                  <a:pt x="555" y="15"/>
                </a:cubicBezTo>
                <a:cubicBezTo>
                  <a:pt x="557" y="14"/>
                  <a:pt x="559" y="14"/>
                  <a:pt x="561" y="14"/>
                </a:cubicBezTo>
                <a:cubicBezTo>
                  <a:pt x="560" y="13"/>
                  <a:pt x="559" y="14"/>
                  <a:pt x="558" y="13"/>
                </a:cubicBezTo>
                <a:cubicBezTo>
                  <a:pt x="558" y="13"/>
                  <a:pt x="559" y="13"/>
                  <a:pt x="559" y="13"/>
                </a:cubicBezTo>
                <a:cubicBezTo>
                  <a:pt x="561" y="13"/>
                  <a:pt x="558" y="13"/>
                  <a:pt x="559" y="13"/>
                </a:cubicBezTo>
                <a:cubicBezTo>
                  <a:pt x="562" y="13"/>
                  <a:pt x="563" y="13"/>
                  <a:pt x="564" y="12"/>
                </a:cubicBezTo>
                <a:cubicBezTo>
                  <a:pt x="566" y="12"/>
                  <a:pt x="564" y="13"/>
                  <a:pt x="564" y="13"/>
                </a:cubicBezTo>
                <a:cubicBezTo>
                  <a:pt x="566" y="13"/>
                  <a:pt x="567" y="13"/>
                  <a:pt x="568" y="13"/>
                </a:cubicBezTo>
                <a:cubicBezTo>
                  <a:pt x="569" y="13"/>
                  <a:pt x="566" y="13"/>
                  <a:pt x="565" y="14"/>
                </a:cubicBezTo>
                <a:cubicBezTo>
                  <a:pt x="566" y="14"/>
                  <a:pt x="568" y="14"/>
                  <a:pt x="569" y="13"/>
                </a:cubicBezTo>
                <a:cubicBezTo>
                  <a:pt x="571" y="13"/>
                  <a:pt x="567" y="14"/>
                  <a:pt x="570" y="14"/>
                </a:cubicBezTo>
                <a:cubicBezTo>
                  <a:pt x="569" y="14"/>
                  <a:pt x="567" y="14"/>
                  <a:pt x="568" y="15"/>
                </a:cubicBezTo>
                <a:cubicBezTo>
                  <a:pt x="566" y="15"/>
                  <a:pt x="567" y="14"/>
                  <a:pt x="567" y="14"/>
                </a:cubicBezTo>
                <a:cubicBezTo>
                  <a:pt x="564" y="14"/>
                  <a:pt x="566" y="14"/>
                  <a:pt x="565" y="15"/>
                </a:cubicBezTo>
                <a:cubicBezTo>
                  <a:pt x="564" y="14"/>
                  <a:pt x="565" y="14"/>
                  <a:pt x="562" y="15"/>
                </a:cubicBezTo>
                <a:cubicBezTo>
                  <a:pt x="563" y="15"/>
                  <a:pt x="565" y="15"/>
                  <a:pt x="563" y="15"/>
                </a:cubicBezTo>
                <a:cubicBezTo>
                  <a:pt x="563" y="15"/>
                  <a:pt x="565" y="15"/>
                  <a:pt x="566" y="15"/>
                </a:cubicBezTo>
                <a:cubicBezTo>
                  <a:pt x="567" y="15"/>
                  <a:pt x="568" y="15"/>
                  <a:pt x="570" y="15"/>
                </a:cubicBezTo>
                <a:cubicBezTo>
                  <a:pt x="569" y="16"/>
                  <a:pt x="562" y="15"/>
                  <a:pt x="558" y="16"/>
                </a:cubicBezTo>
                <a:cubicBezTo>
                  <a:pt x="558" y="16"/>
                  <a:pt x="560" y="16"/>
                  <a:pt x="559" y="17"/>
                </a:cubicBezTo>
                <a:cubicBezTo>
                  <a:pt x="563" y="17"/>
                  <a:pt x="564" y="17"/>
                  <a:pt x="564" y="18"/>
                </a:cubicBezTo>
                <a:cubicBezTo>
                  <a:pt x="562" y="18"/>
                  <a:pt x="563" y="18"/>
                  <a:pt x="563" y="17"/>
                </a:cubicBezTo>
                <a:cubicBezTo>
                  <a:pt x="561" y="17"/>
                  <a:pt x="561" y="18"/>
                  <a:pt x="560" y="18"/>
                </a:cubicBezTo>
                <a:cubicBezTo>
                  <a:pt x="560" y="18"/>
                  <a:pt x="561" y="18"/>
                  <a:pt x="561" y="18"/>
                </a:cubicBezTo>
                <a:cubicBezTo>
                  <a:pt x="563" y="18"/>
                  <a:pt x="560" y="18"/>
                  <a:pt x="559" y="18"/>
                </a:cubicBezTo>
                <a:cubicBezTo>
                  <a:pt x="558" y="18"/>
                  <a:pt x="559" y="19"/>
                  <a:pt x="556" y="18"/>
                </a:cubicBezTo>
                <a:cubicBezTo>
                  <a:pt x="557" y="19"/>
                  <a:pt x="560" y="19"/>
                  <a:pt x="561" y="19"/>
                </a:cubicBezTo>
                <a:cubicBezTo>
                  <a:pt x="562" y="19"/>
                  <a:pt x="568" y="19"/>
                  <a:pt x="568" y="17"/>
                </a:cubicBezTo>
                <a:cubicBezTo>
                  <a:pt x="569" y="17"/>
                  <a:pt x="569" y="17"/>
                  <a:pt x="569" y="18"/>
                </a:cubicBezTo>
                <a:cubicBezTo>
                  <a:pt x="573" y="17"/>
                  <a:pt x="574" y="17"/>
                  <a:pt x="580" y="17"/>
                </a:cubicBezTo>
                <a:cubicBezTo>
                  <a:pt x="579" y="16"/>
                  <a:pt x="578" y="16"/>
                  <a:pt x="575" y="15"/>
                </a:cubicBezTo>
                <a:cubicBezTo>
                  <a:pt x="573" y="15"/>
                  <a:pt x="580" y="15"/>
                  <a:pt x="579" y="16"/>
                </a:cubicBezTo>
                <a:cubicBezTo>
                  <a:pt x="581" y="15"/>
                  <a:pt x="577" y="15"/>
                  <a:pt x="577" y="15"/>
                </a:cubicBezTo>
                <a:cubicBezTo>
                  <a:pt x="580" y="15"/>
                  <a:pt x="581" y="14"/>
                  <a:pt x="581" y="14"/>
                </a:cubicBezTo>
                <a:cubicBezTo>
                  <a:pt x="581" y="13"/>
                  <a:pt x="584" y="14"/>
                  <a:pt x="584" y="14"/>
                </a:cubicBezTo>
                <a:cubicBezTo>
                  <a:pt x="586" y="14"/>
                  <a:pt x="584" y="14"/>
                  <a:pt x="583" y="14"/>
                </a:cubicBezTo>
                <a:cubicBezTo>
                  <a:pt x="580" y="14"/>
                  <a:pt x="582" y="15"/>
                  <a:pt x="581" y="16"/>
                </a:cubicBezTo>
                <a:cubicBezTo>
                  <a:pt x="582" y="15"/>
                  <a:pt x="584" y="15"/>
                  <a:pt x="584" y="15"/>
                </a:cubicBezTo>
                <a:cubicBezTo>
                  <a:pt x="584" y="15"/>
                  <a:pt x="585" y="16"/>
                  <a:pt x="587" y="16"/>
                </a:cubicBezTo>
                <a:cubicBezTo>
                  <a:pt x="588" y="16"/>
                  <a:pt x="589" y="15"/>
                  <a:pt x="591" y="15"/>
                </a:cubicBezTo>
                <a:cubicBezTo>
                  <a:pt x="590" y="15"/>
                  <a:pt x="589" y="15"/>
                  <a:pt x="588" y="14"/>
                </a:cubicBezTo>
                <a:cubicBezTo>
                  <a:pt x="588" y="14"/>
                  <a:pt x="589" y="14"/>
                  <a:pt x="591" y="14"/>
                </a:cubicBezTo>
                <a:cubicBezTo>
                  <a:pt x="590" y="14"/>
                  <a:pt x="590" y="14"/>
                  <a:pt x="589" y="14"/>
                </a:cubicBezTo>
                <a:cubicBezTo>
                  <a:pt x="589" y="15"/>
                  <a:pt x="591" y="14"/>
                  <a:pt x="591" y="14"/>
                </a:cubicBezTo>
                <a:cubicBezTo>
                  <a:pt x="593" y="14"/>
                  <a:pt x="594" y="14"/>
                  <a:pt x="592" y="13"/>
                </a:cubicBezTo>
                <a:cubicBezTo>
                  <a:pt x="599" y="13"/>
                  <a:pt x="598" y="10"/>
                  <a:pt x="605" y="11"/>
                </a:cubicBezTo>
                <a:cubicBezTo>
                  <a:pt x="605" y="12"/>
                  <a:pt x="604" y="12"/>
                  <a:pt x="604" y="13"/>
                </a:cubicBezTo>
                <a:cubicBezTo>
                  <a:pt x="605" y="13"/>
                  <a:pt x="608" y="13"/>
                  <a:pt x="609" y="13"/>
                </a:cubicBezTo>
                <a:cubicBezTo>
                  <a:pt x="611" y="12"/>
                  <a:pt x="610" y="12"/>
                  <a:pt x="611" y="11"/>
                </a:cubicBezTo>
                <a:cubicBezTo>
                  <a:pt x="609" y="11"/>
                  <a:pt x="608" y="11"/>
                  <a:pt x="606" y="11"/>
                </a:cubicBezTo>
                <a:cubicBezTo>
                  <a:pt x="607" y="11"/>
                  <a:pt x="608" y="10"/>
                  <a:pt x="609" y="10"/>
                </a:cubicBezTo>
                <a:cubicBezTo>
                  <a:pt x="607" y="10"/>
                  <a:pt x="605" y="11"/>
                  <a:pt x="602" y="11"/>
                </a:cubicBezTo>
                <a:cubicBezTo>
                  <a:pt x="602" y="10"/>
                  <a:pt x="607" y="10"/>
                  <a:pt x="609" y="10"/>
                </a:cubicBezTo>
                <a:cubicBezTo>
                  <a:pt x="607" y="9"/>
                  <a:pt x="613" y="9"/>
                  <a:pt x="611" y="9"/>
                </a:cubicBezTo>
                <a:cubicBezTo>
                  <a:pt x="614" y="9"/>
                  <a:pt x="613" y="10"/>
                  <a:pt x="611" y="10"/>
                </a:cubicBezTo>
                <a:cubicBezTo>
                  <a:pt x="615" y="10"/>
                  <a:pt x="616" y="9"/>
                  <a:pt x="618" y="9"/>
                </a:cubicBezTo>
                <a:cubicBezTo>
                  <a:pt x="617" y="9"/>
                  <a:pt x="614" y="10"/>
                  <a:pt x="614" y="9"/>
                </a:cubicBezTo>
                <a:cubicBezTo>
                  <a:pt x="617" y="9"/>
                  <a:pt x="620" y="9"/>
                  <a:pt x="620" y="8"/>
                </a:cubicBezTo>
                <a:cubicBezTo>
                  <a:pt x="621" y="8"/>
                  <a:pt x="621" y="8"/>
                  <a:pt x="622" y="8"/>
                </a:cubicBezTo>
                <a:cubicBezTo>
                  <a:pt x="625" y="6"/>
                  <a:pt x="637" y="6"/>
                  <a:pt x="642" y="4"/>
                </a:cubicBezTo>
                <a:cubicBezTo>
                  <a:pt x="652" y="3"/>
                  <a:pt x="666" y="3"/>
                  <a:pt x="671" y="2"/>
                </a:cubicBezTo>
                <a:cubicBezTo>
                  <a:pt x="671" y="1"/>
                  <a:pt x="670" y="2"/>
                  <a:pt x="669" y="2"/>
                </a:cubicBezTo>
                <a:cubicBezTo>
                  <a:pt x="671" y="1"/>
                  <a:pt x="670" y="0"/>
                  <a:pt x="673" y="0"/>
                </a:cubicBezTo>
                <a:cubicBezTo>
                  <a:pt x="671" y="0"/>
                  <a:pt x="672" y="1"/>
                  <a:pt x="671" y="1"/>
                </a:cubicBezTo>
                <a:cubicBezTo>
                  <a:pt x="673" y="1"/>
                  <a:pt x="674" y="2"/>
                  <a:pt x="674" y="2"/>
                </a:cubicBezTo>
                <a:cubicBezTo>
                  <a:pt x="677" y="2"/>
                  <a:pt x="677" y="2"/>
                  <a:pt x="679" y="2"/>
                </a:cubicBezTo>
                <a:cubicBezTo>
                  <a:pt x="677" y="3"/>
                  <a:pt x="669" y="3"/>
                  <a:pt x="669" y="4"/>
                </a:cubicBezTo>
                <a:cubicBezTo>
                  <a:pt x="666" y="4"/>
                  <a:pt x="666" y="5"/>
                  <a:pt x="669" y="4"/>
                </a:cubicBezTo>
                <a:cubicBezTo>
                  <a:pt x="668" y="5"/>
                  <a:pt x="668" y="5"/>
                  <a:pt x="665" y="5"/>
                </a:cubicBezTo>
                <a:cubicBezTo>
                  <a:pt x="667" y="5"/>
                  <a:pt x="667" y="5"/>
                  <a:pt x="663" y="5"/>
                </a:cubicBezTo>
                <a:cubicBezTo>
                  <a:pt x="663" y="6"/>
                  <a:pt x="665" y="6"/>
                  <a:pt x="663" y="6"/>
                </a:cubicBezTo>
                <a:cubicBezTo>
                  <a:pt x="661" y="6"/>
                  <a:pt x="662" y="6"/>
                  <a:pt x="660" y="6"/>
                </a:cubicBezTo>
                <a:cubicBezTo>
                  <a:pt x="660" y="6"/>
                  <a:pt x="661" y="6"/>
                  <a:pt x="661" y="7"/>
                </a:cubicBezTo>
                <a:cubicBezTo>
                  <a:pt x="654" y="6"/>
                  <a:pt x="654" y="6"/>
                  <a:pt x="649" y="7"/>
                </a:cubicBezTo>
                <a:cubicBezTo>
                  <a:pt x="650" y="7"/>
                  <a:pt x="651" y="7"/>
                  <a:pt x="653" y="7"/>
                </a:cubicBezTo>
                <a:cubicBezTo>
                  <a:pt x="651" y="7"/>
                  <a:pt x="652" y="8"/>
                  <a:pt x="654" y="7"/>
                </a:cubicBezTo>
                <a:cubicBezTo>
                  <a:pt x="653" y="8"/>
                  <a:pt x="651" y="7"/>
                  <a:pt x="649" y="7"/>
                </a:cubicBezTo>
                <a:cubicBezTo>
                  <a:pt x="647" y="7"/>
                  <a:pt x="650" y="8"/>
                  <a:pt x="649" y="8"/>
                </a:cubicBezTo>
                <a:cubicBezTo>
                  <a:pt x="647" y="7"/>
                  <a:pt x="643" y="8"/>
                  <a:pt x="641" y="8"/>
                </a:cubicBezTo>
                <a:cubicBezTo>
                  <a:pt x="642" y="8"/>
                  <a:pt x="643" y="8"/>
                  <a:pt x="644" y="9"/>
                </a:cubicBezTo>
                <a:cubicBezTo>
                  <a:pt x="645" y="9"/>
                  <a:pt x="643" y="9"/>
                  <a:pt x="642" y="9"/>
                </a:cubicBezTo>
                <a:cubicBezTo>
                  <a:pt x="640" y="9"/>
                  <a:pt x="640" y="9"/>
                  <a:pt x="636" y="9"/>
                </a:cubicBezTo>
                <a:cubicBezTo>
                  <a:pt x="632" y="10"/>
                  <a:pt x="632" y="9"/>
                  <a:pt x="628" y="10"/>
                </a:cubicBezTo>
                <a:cubicBezTo>
                  <a:pt x="628" y="9"/>
                  <a:pt x="627" y="9"/>
                  <a:pt x="627" y="9"/>
                </a:cubicBezTo>
                <a:cubicBezTo>
                  <a:pt x="631" y="9"/>
                  <a:pt x="630" y="9"/>
                  <a:pt x="631" y="8"/>
                </a:cubicBezTo>
                <a:cubicBezTo>
                  <a:pt x="631" y="8"/>
                  <a:pt x="628" y="8"/>
                  <a:pt x="629" y="8"/>
                </a:cubicBezTo>
                <a:cubicBezTo>
                  <a:pt x="629" y="8"/>
                  <a:pt x="638" y="8"/>
                  <a:pt x="637" y="7"/>
                </a:cubicBezTo>
                <a:cubicBezTo>
                  <a:pt x="641" y="7"/>
                  <a:pt x="645" y="6"/>
                  <a:pt x="650" y="6"/>
                </a:cubicBezTo>
                <a:cubicBezTo>
                  <a:pt x="650" y="6"/>
                  <a:pt x="649" y="6"/>
                  <a:pt x="649" y="6"/>
                </a:cubicBezTo>
                <a:cubicBezTo>
                  <a:pt x="649" y="5"/>
                  <a:pt x="651" y="5"/>
                  <a:pt x="651" y="6"/>
                </a:cubicBezTo>
                <a:cubicBezTo>
                  <a:pt x="651" y="6"/>
                  <a:pt x="651" y="5"/>
                  <a:pt x="652" y="5"/>
                </a:cubicBezTo>
                <a:cubicBezTo>
                  <a:pt x="653" y="5"/>
                  <a:pt x="651" y="5"/>
                  <a:pt x="653" y="4"/>
                </a:cubicBezTo>
                <a:cubicBezTo>
                  <a:pt x="650" y="4"/>
                  <a:pt x="648" y="4"/>
                  <a:pt x="646" y="5"/>
                </a:cubicBezTo>
                <a:cubicBezTo>
                  <a:pt x="644" y="5"/>
                  <a:pt x="647" y="5"/>
                  <a:pt x="646" y="4"/>
                </a:cubicBezTo>
                <a:cubicBezTo>
                  <a:pt x="639" y="5"/>
                  <a:pt x="634" y="7"/>
                  <a:pt x="626" y="7"/>
                </a:cubicBezTo>
                <a:cubicBezTo>
                  <a:pt x="625" y="7"/>
                  <a:pt x="627" y="8"/>
                  <a:pt x="624" y="7"/>
                </a:cubicBezTo>
                <a:cubicBezTo>
                  <a:pt x="624" y="8"/>
                  <a:pt x="626" y="8"/>
                  <a:pt x="625" y="8"/>
                </a:cubicBezTo>
                <a:cubicBezTo>
                  <a:pt x="624" y="8"/>
                  <a:pt x="622" y="8"/>
                  <a:pt x="622" y="8"/>
                </a:cubicBezTo>
                <a:cubicBezTo>
                  <a:pt x="621" y="8"/>
                  <a:pt x="621" y="9"/>
                  <a:pt x="618" y="9"/>
                </a:cubicBezTo>
                <a:cubicBezTo>
                  <a:pt x="620" y="9"/>
                  <a:pt x="621" y="8"/>
                  <a:pt x="623" y="8"/>
                </a:cubicBezTo>
                <a:cubicBezTo>
                  <a:pt x="624" y="9"/>
                  <a:pt x="618" y="9"/>
                  <a:pt x="622" y="9"/>
                </a:cubicBezTo>
                <a:cubicBezTo>
                  <a:pt x="621" y="9"/>
                  <a:pt x="619" y="9"/>
                  <a:pt x="617" y="9"/>
                </a:cubicBezTo>
                <a:cubicBezTo>
                  <a:pt x="618" y="10"/>
                  <a:pt x="617" y="10"/>
                  <a:pt x="618" y="10"/>
                </a:cubicBezTo>
                <a:cubicBezTo>
                  <a:pt x="617" y="10"/>
                  <a:pt x="615" y="10"/>
                  <a:pt x="611" y="10"/>
                </a:cubicBezTo>
                <a:cubicBezTo>
                  <a:pt x="611" y="11"/>
                  <a:pt x="611" y="12"/>
                  <a:pt x="611" y="12"/>
                </a:cubicBezTo>
                <a:cubicBezTo>
                  <a:pt x="612" y="12"/>
                  <a:pt x="612" y="12"/>
                  <a:pt x="613" y="11"/>
                </a:cubicBezTo>
                <a:cubicBezTo>
                  <a:pt x="615" y="12"/>
                  <a:pt x="613" y="12"/>
                  <a:pt x="613" y="12"/>
                </a:cubicBezTo>
                <a:cubicBezTo>
                  <a:pt x="621" y="12"/>
                  <a:pt x="628" y="11"/>
                  <a:pt x="634" y="10"/>
                </a:cubicBezTo>
                <a:cubicBezTo>
                  <a:pt x="636" y="10"/>
                  <a:pt x="638" y="10"/>
                  <a:pt x="638" y="10"/>
                </a:cubicBezTo>
                <a:cubicBezTo>
                  <a:pt x="638" y="10"/>
                  <a:pt x="636" y="10"/>
                  <a:pt x="635" y="11"/>
                </a:cubicBezTo>
                <a:cubicBezTo>
                  <a:pt x="637" y="11"/>
                  <a:pt x="640" y="11"/>
                  <a:pt x="644" y="11"/>
                </a:cubicBezTo>
                <a:cubicBezTo>
                  <a:pt x="642" y="11"/>
                  <a:pt x="640" y="11"/>
                  <a:pt x="639" y="10"/>
                </a:cubicBezTo>
                <a:cubicBezTo>
                  <a:pt x="641" y="9"/>
                  <a:pt x="649" y="11"/>
                  <a:pt x="653" y="10"/>
                </a:cubicBezTo>
                <a:cubicBezTo>
                  <a:pt x="654" y="10"/>
                  <a:pt x="652" y="10"/>
                  <a:pt x="653" y="11"/>
                </a:cubicBezTo>
                <a:cubicBezTo>
                  <a:pt x="653" y="11"/>
                  <a:pt x="653" y="11"/>
                  <a:pt x="654" y="11"/>
                </a:cubicBezTo>
                <a:cubicBezTo>
                  <a:pt x="654" y="10"/>
                  <a:pt x="655" y="10"/>
                  <a:pt x="657" y="9"/>
                </a:cubicBezTo>
                <a:cubicBezTo>
                  <a:pt x="660" y="9"/>
                  <a:pt x="658" y="10"/>
                  <a:pt x="655" y="10"/>
                </a:cubicBezTo>
                <a:cubicBezTo>
                  <a:pt x="657" y="11"/>
                  <a:pt x="663" y="10"/>
                  <a:pt x="663" y="9"/>
                </a:cubicBezTo>
                <a:cubicBezTo>
                  <a:pt x="663" y="9"/>
                  <a:pt x="661" y="9"/>
                  <a:pt x="662" y="8"/>
                </a:cubicBezTo>
                <a:cubicBezTo>
                  <a:pt x="661" y="8"/>
                  <a:pt x="661" y="9"/>
                  <a:pt x="660" y="9"/>
                </a:cubicBezTo>
                <a:cubicBezTo>
                  <a:pt x="660" y="8"/>
                  <a:pt x="664" y="8"/>
                  <a:pt x="665" y="8"/>
                </a:cubicBezTo>
                <a:cubicBezTo>
                  <a:pt x="664" y="7"/>
                  <a:pt x="663" y="8"/>
                  <a:pt x="662" y="8"/>
                </a:cubicBezTo>
                <a:cubicBezTo>
                  <a:pt x="660" y="8"/>
                  <a:pt x="666" y="7"/>
                  <a:pt x="663" y="7"/>
                </a:cubicBezTo>
                <a:cubicBezTo>
                  <a:pt x="664" y="7"/>
                  <a:pt x="665" y="7"/>
                  <a:pt x="667" y="7"/>
                </a:cubicBezTo>
                <a:cubicBezTo>
                  <a:pt x="667" y="6"/>
                  <a:pt x="665" y="7"/>
                  <a:pt x="665" y="6"/>
                </a:cubicBezTo>
                <a:cubicBezTo>
                  <a:pt x="668" y="6"/>
                  <a:pt x="670" y="6"/>
                  <a:pt x="669" y="5"/>
                </a:cubicBezTo>
                <a:cubicBezTo>
                  <a:pt x="671" y="5"/>
                  <a:pt x="671" y="5"/>
                  <a:pt x="674" y="5"/>
                </a:cubicBezTo>
                <a:cubicBezTo>
                  <a:pt x="674" y="5"/>
                  <a:pt x="672" y="4"/>
                  <a:pt x="671" y="4"/>
                </a:cubicBezTo>
                <a:cubicBezTo>
                  <a:pt x="669" y="4"/>
                  <a:pt x="674" y="4"/>
                  <a:pt x="673" y="3"/>
                </a:cubicBezTo>
                <a:cubicBezTo>
                  <a:pt x="674" y="4"/>
                  <a:pt x="675" y="4"/>
                  <a:pt x="675" y="3"/>
                </a:cubicBezTo>
                <a:cubicBezTo>
                  <a:pt x="676" y="3"/>
                  <a:pt x="676" y="4"/>
                  <a:pt x="676" y="4"/>
                </a:cubicBezTo>
                <a:cubicBezTo>
                  <a:pt x="677" y="3"/>
                  <a:pt x="677" y="4"/>
                  <a:pt x="679" y="4"/>
                </a:cubicBezTo>
                <a:cubicBezTo>
                  <a:pt x="678" y="4"/>
                  <a:pt x="678" y="4"/>
                  <a:pt x="677" y="3"/>
                </a:cubicBezTo>
                <a:cubicBezTo>
                  <a:pt x="679" y="3"/>
                  <a:pt x="680" y="3"/>
                  <a:pt x="680" y="2"/>
                </a:cubicBezTo>
                <a:cubicBezTo>
                  <a:pt x="681" y="2"/>
                  <a:pt x="683" y="2"/>
                  <a:pt x="683" y="3"/>
                </a:cubicBezTo>
                <a:cubicBezTo>
                  <a:pt x="681" y="2"/>
                  <a:pt x="677" y="4"/>
                  <a:pt x="681" y="4"/>
                </a:cubicBezTo>
                <a:cubicBezTo>
                  <a:pt x="681" y="4"/>
                  <a:pt x="680" y="4"/>
                  <a:pt x="680" y="4"/>
                </a:cubicBezTo>
                <a:cubicBezTo>
                  <a:pt x="680" y="5"/>
                  <a:pt x="680" y="5"/>
                  <a:pt x="680" y="5"/>
                </a:cubicBezTo>
                <a:cubicBezTo>
                  <a:pt x="685" y="5"/>
                  <a:pt x="678" y="3"/>
                  <a:pt x="683" y="3"/>
                </a:cubicBezTo>
                <a:cubicBezTo>
                  <a:pt x="682" y="4"/>
                  <a:pt x="683" y="4"/>
                  <a:pt x="683" y="4"/>
                </a:cubicBezTo>
                <a:cubicBezTo>
                  <a:pt x="686" y="4"/>
                  <a:pt x="686" y="3"/>
                  <a:pt x="689" y="3"/>
                </a:cubicBezTo>
                <a:cubicBezTo>
                  <a:pt x="689" y="3"/>
                  <a:pt x="685" y="3"/>
                  <a:pt x="684" y="3"/>
                </a:cubicBezTo>
                <a:cubicBezTo>
                  <a:pt x="682" y="2"/>
                  <a:pt x="687" y="2"/>
                  <a:pt x="687" y="1"/>
                </a:cubicBezTo>
                <a:cubicBezTo>
                  <a:pt x="689" y="1"/>
                  <a:pt x="687" y="2"/>
                  <a:pt x="687" y="2"/>
                </a:cubicBezTo>
                <a:cubicBezTo>
                  <a:pt x="688" y="2"/>
                  <a:pt x="688" y="2"/>
                  <a:pt x="689" y="2"/>
                </a:cubicBezTo>
                <a:cubicBezTo>
                  <a:pt x="691" y="2"/>
                  <a:pt x="695" y="2"/>
                  <a:pt x="698" y="1"/>
                </a:cubicBezTo>
                <a:cubicBezTo>
                  <a:pt x="696" y="2"/>
                  <a:pt x="693" y="2"/>
                  <a:pt x="690" y="3"/>
                </a:cubicBezTo>
                <a:cubicBezTo>
                  <a:pt x="690" y="3"/>
                  <a:pt x="692" y="3"/>
                  <a:pt x="693" y="3"/>
                </a:cubicBezTo>
                <a:cubicBezTo>
                  <a:pt x="692" y="4"/>
                  <a:pt x="693" y="4"/>
                  <a:pt x="695" y="4"/>
                </a:cubicBezTo>
                <a:cubicBezTo>
                  <a:pt x="694" y="5"/>
                  <a:pt x="693" y="5"/>
                  <a:pt x="694" y="5"/>
                </a:cubicBezTo>
                <a:cubicBezTo>
                  <a:pt x="699" y="5"/>
                  <a:pt x="702" y="5"/>
                  <a:pt x="707" y="4"/>
                </a:cubicBezTo>
                <a:cubicBezTo>
                  <a:pt x="703" y="5"/>
                  <a:pt x="699" y="6"/>
                  <a:pt x="696" y="7"/>
                </a:cubicBezTo>
                <a:cubicBezTo>
                  <a:pt x="695" y="7"/>
                  <a:pt x="695" y="6"/>
                  <a:pt x="694" y="6"/>
                </a:cubicBezTo>
                <a:cubicBezTo>
                  <a:pt x="693" y="6"/>
                  <a:pt x="693" y="7"/>
                  <a:pt x="691" y="7"/>
                </a:cubicBezTo>
                <a:cubicBezTo>
                  <a:pt x="690" y="7"/>
                  <a:pt x="687" y="8"/>
                  <a:pt x="684" y="8"/>
                </a:cubicBezTo>
                <a:cubicBezTo>
                  <a:pt x="692" y="9"/>
                  <a:pt x="699" y="6"/>
                  <a:pt x="708" y="7"/>
                </a:cubicBezTo>
                <a:cubicBezTo>
                  <a:pt x="707" y="7"/>
                  <a:pt x="707" y="7"/>
                  <a:pt x="705" y="7"/>
                </a:cubicBezTo>
                <a:cubicBezTo>
                  <a:pt x="706" y="7"/>
                  <a:pt x="706" y="8"/>
                  <a:pt x="706" y="8"/>
                </a:cubicBezTo>
                <a:cubicBezTo>
                  <a:pt x="707" y="8"/>
                  <a:pt x="709" y="8"/>
                  <a:pt x="710" y="7"/>
                </a:cubicBezTo>
                <a:cubicBezTo>
                  <a:pt x="710" y="8"/>
                  <a:pt x="707" y="8"/>
                  <a:pt x="707" y="8"/>
                </a:cubicBezTo>
                <a:cubicBezTo>
                  <a:pt x="707" y="9"/>
                  <a:pt x="711" y="8"/>
                  <a:pt x="715" y="9"/>
                </a:cubicBezTo>
                <a:cubicBezTo>
                  <a:pt x="715" y="8"/>
                  <a:pt x="710" y="9"/>
                  <a:pt x="711" y="8"/>
                </a:cubicBezTo>
                <a:cubicBezTo>
                  <a:pt x="714" y="9"/>
                  <a:pt x="718" y="8"/>
                  <a:pt x="720" y="9"/>
                </a:cubicBezTo>
                <a:cubicBezTo>
                  <a:pt x="723" y="9"/>
                  <a:pt x="723" y="8"/>
                  <a:pt x="723" y="7"/>
                </a:cubicBezTo>
                <a:cubicBezTo>
                  <a:pt x="723" y="8"/>
                  <a:pt x="725" y="8"/>
                  <a:pt x="725" y="8"/>
                </a:cubicBezTo>
                <a:cubicBezTo>
                  <a:pt x="726" y="8"/>
                  <a:pt x="723" y="7"/>
                  <a:pt x="726" y="7"/>
                </a:cubicBezTo>
                <a:cubicBezTo>
                  <a:pt x="726" y="8"/>
                  <a:pt x="728" y="7"/>
                  <a:pt x="728" y="8"/>
                </a:cubicBezTo>
                <a:cubicBezTo>
                  <a:pt x="730" y="8"/>
                  <a:pt x="732" y="8"/>
                  <a:pt x="730" y="7"/>
                </a:cubicBezTo>
                <a:cubicBezTo>
                  <a:pt x="731" y="7"/>
                  <a:pt x="738" y="7"/>
                  <a:pt x="738" y="7"/>
                </a:cubicBezTo>
                <a:cubicBezTo>
                  <a:pt x="738" y="6"/>
                  <a:pt x="740" y="7"/>
                  <a:pt x="740" y="6"/>
                </a:cubicBezTo>
                <a:cubicBezTo>
                  <a:pt x="742" y="6"/>
                  <a:pt x="739" y="7"/>
                  <a:pt x="740" y="7"/>
                </a:cubicBezTo>
                <a:cubicBezTo>
                  <a:pt x="743" y="7"/>
                  <a:pt x="744" y="6"/>
                  <a:pt x="743" y="6"/>
                </a:cubicBezTo>
                <a:cubicBezTo>
                  <a:pt x="742" y="6"/>
                  <a:pt x="745" y="6"/>
                  <a:pt x="744" y="5"/>
                </a:cubicBezTo>
                <a:cubicBezTo>
                  <a:pt x="745" y="6"/>
                  <a:pt x="747" y="7"/>
                  <a:pt x="749" y="6"/>
                </a:cubicBezTo>
                <a:cubicBezTo>
                  <a:pt x="749" y="7"/>
                  <a:pt x="744" y="8"/>
                  <a:pt x="740" y="8"/>
                </a:cubicBezTo>
                <a:cubicBezTo>
                  <a:pt x="740" y="9"/>
                  <a:pt x="741" y="9"/>
                  <a:pt x="743" y="9"/>
                </a:cubicBezTo>
                <a:cubicBezTo>
                  <a:pt x="743" y="9"/>
                  <a:pt x="743" y="8"/>
                  <a:pt x="743" y="8"/>
                </a:cubicBezTo>
                <a:cubicBezTo>
                  <a:pt x="745" y="8"/>
                  <a:pt x="746" y="9"/>
                  <a:pt x="748" y="8"/>
                </a:cubicBezTo>
                <a:cubicBezTo>
                  <a:pt x="747" y="8"/>
                  <a:pt x="749" y="8"/>
                  <a:pt x="749" y="7"/>
                </a:cubicBezTo>
                <a:cubicBezTo>
                  <a:pt x="751" y="8"/>
                  <a:pt x="747" y="8"/>
                  <a:pt x="749" y="9"/>
                </a:cubicBezTo>
                <a:cubicBezTo>
                  <a:pt x="751" y="8"/>
                  <a:pt x="751" y="8"/>
                  <a:pt x="754" y="8"/>
                </a:cubicBezTo>
                <a:cubicBezTo>
                  <a:pt x="754" y="7"/>
                  <a:pt x="753" y="7"/>
                  <a:pt x="753" y="7"/>
                </a:cubicBezTo>
                <a:cubicBezTo>
                  <a:pt x="755" y="7"/>
                  <a:pt x="756" y="8"/>
                  <a:pt x="757" y="8"/>
                </a:cubicBezTo>
                <a:cubicBezTo>
                  <a:pt x="754" y="8"/>
                  <a:pt x="752" y="9"/>
                  <a:pt x="749" y="9"/>
                </a:cubicBezTo>
                <a:cubicBezTo>
                  <a:pt x="751" y="10"/>
                  <a:pt x="752" y="9"/>
                  <a:pt x="755" y="9"/>
                </a:cubicBezTo>
                <a:cubicBezTo>
                  <a:pt x="755" y="9"/>
                  <a:pt x="754" y="9"/>
                  <a:pt x="754" y="9"/>
                </a:cubicBezTo>
                <a:cubicBezTo>
                  <a:pt x="753" y="9"/>
                  <a:pt x="755" y="10"/>
                  <a:pt x="755" y="10"/>
                </a:cubicBezTo>
                <a:cubicBezTo>
                  <a:pt x="756" y="9"/>
                  <a:pt x="758" y="8"/>
                  <a:pt x="761" y="9"/>
                </a:cubicBezTo>
                <a:cubicBezTo>
                  <a:pt x="759" y="8"/>
                  <a:pt x="760" y="9"/>
                  <a:pt x="763" y="9"/>
                </a:cubicBezTo>
                <a:cubicBezTo>
                  <a:pt x="762" y="8"/>
                  <a:pt x="757" y="7"/>
                  <a:pt x="761" y="6"/>
                </a:cubicBezTo>
                <a:cubicBezTo>
                  <a:pt x="759" y="6"/>
                  <a:pt x="755" y="6"/>
                  <a:pt x="752" y="6"/>
                </a:cubicBezTo>
                <a:cubicBezTo>
                  <a:pt x="752" y="6"/>
                  <a:pt x="753" y="6"/>
                  <a:pt x="753" y="7"/>
                </a:cubicBezTo>
                <a:cubicBezTo>
                  <a:pt x="750" y="7"/>
                  <a:pt x="751" y="6"/>
                  <a:pt x="748" y="6"/>
                </a:cubicBezTo>
                <a:cubicBezTo>
                  <a:pt x="749" y="5"/>
                  <a:pt x="748" y="5"/>
                  <a:pt x="746" y="5"/>
                </a:cubicBezTo>
                <a:cubicBezTo>
                  <a:pt x="744" y="4"/>
                  <a:pt x="752" y="5"/>
                  <a:pt x="750" y="4"/>
                </a:cubicBezTo>
                <a:cubicBezTo>
                  <a:pt x="750" y="3"/>
                  <a:pt x="752" y="4"/>
                  <a:pt x="752" y="3"/>
                </a:cubicBezTo>
                <a:cubicBezTo>
                  <a:pt x="753" y="4"/>
                  <a:pt x="754" y="4"/>
                  <a:pt x="754" y="4"/>
                </a:cubicBezTo>
                <a:cubicBezTo>
                  <a:pt x="752" y="4"/>
                  <a:pt x="751" y="4"/>
                  <a:pt x="752" y="4"/>
                </a:cubicBezTo>
                <a:cubicBezTo>
                  <a:pt x="749" y="4"/>
                  <a:pt x="752" y="5"/>
                  <a:pt x="752" y="6"/>
                </a:cubicBezTo>
                <a:cubicBezTo>
                  <a:pt x="753" y="6"/>
                  <a:pt x="755" y="6"/>
                  <a:pt x="756" y="5"/>
                </a:cubicBezTo>
                <a:cubicBezTo>
                  <a:pt x="756" y="5"/>
                  <a:pt x="755" y="5"/>
                  <a:pt x="755" y="5"/>
                </a:cubicBezTo>
                <a:cubicBezTo>
                  <a:pt x="757" y="5"/>
                  <a:pt x="756" y="5"/>
                  <a:pt x="759" y="5"/>
                </a:cubicBezTo>
                <a:cubicBezTo>
                  <a:pt x="758" y="5"/>
                  <a:pt x="757" y="5"/>
                  <a:pt x="757" y="5"/>
                </a:cubicBezTo>
                <a:cubicBezTo>
                  <a:pt x="760" y="6"/>
                  <a:pt x="761" y="7"/>
                  <a:pt x="764" y="7"/>
                </a:cubicBezTo>
                <a:cubicBezTo>
                  <a:pt x="764" y="7"/>
                  <a:pt x="768" y="6"/>
                  <a:pt x="765" y="6"/>
                </a:cubicBezTo>
                <a:cubicBezTo>
                  <a:pt x="765" y="5"/>
                  <a:pt x="769" y="6"/>
                  <a:pt x="768" y="5"/>
                </a:cubicBezTo>
                <a:cubicBezTo>
                  <a:pt x="768" y="5"/>
                  <a:pt x="768" y="6"/>
                  <a:pt x="768" y="6"/>
                </a:cubicBezTo>
                <a:cubicBezTo>
                  <a:pt x="769" y="6"/>
                  <a:pt x="770" y="6"/>
                  <a:pt x="771" y="6"/>
                </a:cubicBezTo>
                <a:cubicBezTo>
                  <a:pt x="772" y="5"/>
                  <a:pt x="772" y="5"/>
                  <a:pt x="773" y="5"/>
                </a:cubicBezTo>
                <a:cubicBezTo>
                  <a:pt x="773" y="5"/>
                  <a:pt x="773" y="6"/>
                  <a:pt x="777" y="7"/>
                </a:cubicBezTo>
                <a:cubicBezTo>
                  <a:pt x="778" y="7"/>
                  <a:pt x="776" y="7"/>
                  <a:pt x="775" y="7"/>
                </a:cubicBezTo>
                <a:cubicBezTo>
                  <a:pt x="775" y="7"/>
                  <a:pt x="776" y="7"/>
                  <a:pt x="777" y="7"/>
                </a:cubicBezTo>
                <a:cubicBezTo>
                  <a:pt x="777" y="7"/>
                  <a:pt x="776" y="7"/>
                  <a:pt x="775" y="7"/>
                </a:cubicBezTo>
                <a:cubicBezTo>
                  <a:pt x="775" y="8"/>
                  <a:pt x="778" y="7"/>
                  <a:pt x="780" y="7"/>
                </a:cubicBezTo>
                <a:cubicBezTo>
                  <a:pt x="780" y="7"/>
                  <a:pt x="778" y="7"/>
                  <a:pt x="782" y="7"/>
                </a:cubicBezTo>
                <a:cubicBezTo>
                  <a:pt x="781" y="7"/>
                  <a:pt x="781" y="6"/>
                  <a:pt x="779" y="6"/>
                </a:cubicBezTo>
                <a:cubicBezTo>
                  <a:pt x="780" y="6"/>
                  <a:pt x="782" y="6"/>
                  <a:pt x="783" y="6"/>
                </a:cubicBezTo>
                <a:cubicBezTo>
                  <a:pt x="783" y="6"/>
                  <a:pt x="780" y="6"/>
                  <a:pt x="779" y="5"/>
                </a:cubicBezTo>
                <a:cubicBezTo>
                  <a:pt x="781" y="5"/>
                  <a:pt x="785" y="5"/>
                  <a:pt x="785" y="6"/>
                </a:cubicBezTo>
                <a:cubicBezTo>
                  <a:pt x="787" y="6"/>
                  <a:pt x="787" y="5"/>
                  <a:pt x="788" y="4"/>
                </a:cubicBezTo>
                <a:cubicBezTo>
                  <a:pt x="790" y="4"/>
                  <a:pt x="790" y="4"/>
                  <a:pt x="792" y="5"/>
                </a:cubicBezTo>
                <a:cubicBezTo>
                  <a:pt x="790" y="5"/>
                  <a:pt x="791" y="6"/>
                  <a:pt x="788" y="6"/>
                </a:cubicBezTo>
                <a:cubicBezTo>
                  <a:pt x="788" y="6"/>
                  <a:pt x="790" y="6"/>
                  <a:pt x="789" y="6"/>
                </a:cubicBezTo>
                <a:cubicBezTo>
                  <a:pt x="792" y="6"/>
                  <a:pt x="793" y="5"/>
                  <a:pt x="797" y="5"/>
                </a:cubicBezTo>
                <a:cubicBezTo>
                  <a:pt x="797" y="5"/>
                  <a:pt x="795" y="5"/>
                  <a:pt x="795" y="5"/>
                </a:cubicBezTo>
                <a:cubicBezTo>
                  <a:pt x="795" y="4"/>
                  <a:pt x="799" y="5"/>
                  <a:pt x="800" y="4"/>
                </a:cubicBezTo>
                <a:cubicBezTo>
                  <a:pt x="801" y="4"/>
                  <a:pt x="801" y="5"/>
                  <a:pt x="802" y="5"/>
                </a:cubicBezTo>
                <a:cubicBezTo>
                  <a:pt x="803" y="5"/>
                  <a:pt x="800" y="5"/>
                  <a:pt x="800" y="5"/>
                </a:cubicBezTo>
                <a:cubicBezTo>
                  <a:pt x="804" y="6"/>
                  <a:pt x="807" y="7"/>
                  <a:pt x="814" y="7"/>
                </a:cubicBezTo>
                <a:cubicBezTo>
                  <a:pt x="810" y="7"/>
                  <a:pt x="813" y="6"/>
                  <a:pt x="814" y="5"/>
                </a:cubicBezTo>
                <a:cubicBezTo>
                  <a:pt x="818" y="6"/>
                  <a:pt x="822" y="5"/>
                  <a:pt x="827" y="5"/>
                </a:cubicBezTo>
                <a:cubicBezTo>
                  <a:pt x="826" y="5"/>
                  <a:pt x="827" y="4"/>
                  <a:pt x="826" y="4"/>
                </a:cubicBezTo>
                <a:cubicBezTo>
                  <a:pt x="828" y="4"/>
                  <a:pt x="828" y="5"/>
                  <a:pt x="829" y="5"/>
                </a:cubicBezTo>
                <a:cubicBezTo>
                  <a:pt x="827" y="6"/>
                  <a:pt x="821" y="6"/>
                  <a:pt x="817" y="7"/>
                </a:cubicBezTo>
                <a:cubicBezTo>
                  <a:pt x="817" y="7"/>
                  <a:pt x="818" y="7"/>
                  <a:pt x="818" y="8"/>
                </a:cubicBezTo>
                <a:cubicBezTo>
                  <a:pt x="819" y="7"/>
                  <a:pt x="821" y="8"/>
                  <a:pt x="824" y="7"/>
                </a:cubicBezTo>
                <a:cubicBezTo>
                  <a:pt x="824" y="7"/>
                  <a:pt x="823" y="7"/>
                  <a:pt x="823" y="7"/>
                </a:cubicBezTo>
                <a:cubicBezTo>
                  <a:pt x="826" y="7"/>
                  <a:pt x="826" y="7"/>
                  <a:pt x="829" y="7"/>
                </a:cubicBezTo>
                <a:cubicBezTo>
                  <a:pt x="829" y="8"/>
                  <a:pt x="831" y="8"/>
                  <a:pt x="831" y="8"/>
                </a:cubicBezTo>
                <a:cubicBezTo>
                  <a:pt x="828" y="8"/>
                  <a:pt x="828" y="8"/>
                  <a:pt x="824" y="8"/>
                </a:cubicBezTo>
                <a:cubicBezTo>
                  <a:pt x="823" y="8"/>
                  <a:pt x="824" y="8"/>
                  <a:pt x="824" y="9"/>
                </a:cubicBezTo>
                <a:cubicBezTo>
                  <a:pt x="824" y="9"/>
                  <a:pt x="826" y="9"/>
                  <a:pt x="827" y="9"/>
                </a:cubicBezTo>
                <a:cubicBezTo>
                  <a:pt x="827" y="10"/>
                  <a:pt x="823" y="9"/>
                  <a:pt x="822" y="9"/>
                </a:cubicBezTo>
                <a:cubicBezTo>
                  <a:pt x="821" y="9"/>
                  <a:pt x="822" y="9"/>
                  <a:pt x="822" y="9"/>
                </a:cubicBezTo>
                <a:cubicBezTo>
                  <a:pt x="819" y="9"/>
                  <a:pt x="817" y="9"/>
                  <a:pt x="817" y="9"/>
                </a:cubicBezTo>
                <a:cubicBezTo>
                  <a:pt x="818" y="9"/>
                  <a:pt x="818" y="9"/>
                  <a:pt x="818" y="9"/>
                </a:cubicBezTo>
                <a:cubicBezTo>
                  <a:pt x="820" y="9"/>
                  <a:pt x="817" y="10"/>
                  <a:pt x="819" y="10"/>
                </a:cubicBezTo>
                <a:cubicBezTo>
                  <a:pt x="822" y="9"/>
                  <a:pt x="824" y="10"/>
                  <a:pt x="826" y="10"/>
                </a:cubicBezTo>
                <a:cubicBezTo>
                  <a:pt x="828" y="10"/>
                  <a:pt x="827" y="10"/>
                  <a:pt x="828" y="11"/>
                </a:cubicBezTo>
                <a:cubicBezTo>
                  <a:pt x="830" y="11"/>
                  <a:pt x="831" y="11"/>
                  <a:pt x="834" y="11"/>
                </a:cubicBezTo>
                <a:cubicBezTo>
                  <a:pt x="836" y="11"/>
                  <a:pt x="832" y="10"/>
                  <a:pt x="831" y="10"/>
                </a:cubicBezTo>
                <a:cubicBezTo>
                  <a:pt x="829" y="10"/>
                  <a:pt x="833" y="10"/>
                  <a:pt x="833" y="10"/>
                </a:cubicBezTo>
                <a:cubicBezTo>
                  <a:pt x="832" y="10"/>
                  <a:pt x="830" y="10"/>
                  <a:pt x="829" y="10"/>
                </a:cubicBezTo>
                <a:cubicBezTo>
                  <a:pt x="829" y="9"/>
                  <a:pt x="829" y="9"/>
                  <a:pt x="828" y="9"/>
                </a:cubicBezTo>
                <a:cubicBezTo>
                  <a:pt x="829" y="8"/>
                  <a:pt x="832" y="9"/>
                  <a:pt x="832" y="8"/>
                </a:cubicBezTo>
                <a:cubicBezTo>
                  <a:pt x="833" y="8"/>
                  <a:pt x="834" y="8"/>
                  <a:pt x="834" y="9"/>
                </a:cubicBezTo>
                <a:cubicBezTo>
                  <a:pt x="836" y="8"/>
                  <a:pt x="836" y="8"/>
                  <a:pt x="838" y="8"/>
                </a:cubicBezTo>
                <a:cubicBezTo>
                  <a:pt x="839" y="9"/>
                  <a:pt x="837" y="9"/>
                  <a:pt x="841" y="9"/>
                </a:cubicBezTo>
                <a:cubicBezTo>
                  <a:pt x="841" y="10"/>
                  <a:pt x="839" y="10"/>
                  <a:pt x="840" y="10"/>
                </a:cubicBezTo>
                <a:cubicBezTo>
                  <a:pt x="841" y="10"/>
                  <a:pt x="842" y="10"/>
                  <a:pt x="842" y="10"/>
                </a:cubicBezTo>
                <a:cubicBezTo>
                  <a:pt x="852" y="10"/>
                  <a:pt x="839" y="10"/>
                  <a:pt x="839" y="11"/>
                </a:cubicBezTo>
                <a:cubicBezTo>
                  <a:pt x="840" y="11"/>
                  <a:pt x="842" y="10"/>
                  <a:pt x="844" y="11"/>
                </a:cubicBezTo>
                <a:cubicBezTo>
                  <a:pt x="844" y="10"/>
                  <a:pt x="844" y="10"/>
                  <a:pt x="843" y="10"/>
                </a:cubicBezTo>
                <a:cubicBezTo>
                  <a:pt x="845" y="10"/>
                  <a:pt x="847" y="11"/>
                  <a:pt x="851" y="11"/>
                </a:cubicBezTo>
                <a:cubicBezTo>
                  <a:pt x="851" y="11"/>
                  <a:pt x="850" y="12"/>
                  <a:pt x="853" y="12"/>
                </a:cubicBezTo>
                <a:cubicBezTo>
                  <a:pt x="851" y="13"/>
                  <a:pt x="843" y="12"/>
                  <a:pt x="840" y="13"/>
                </a:cubicBezTo>
                <a:cubicBezTo>
                  <a:pt x="840" y="13"/>
                  <a:pt x="844" y="13"/>
                  <a:pt x="843" y="13"/>
                </a:cubicBezTo>
                <a:cubicBezTo>
                  <a:pt x="845" y="13"/>
                  <a:pt x="845" y="13"/>
                  <a:pt x="847" y="13"/>
                </a:cubicBezTo>
                <a:cubicBezTo>
                  <a:pt x="847" y="13"/>
                  <a:pt x="848" y="13"/>
                  <a:pt x="848" y="13"/>
                </a:cubicBezTo>
                <a:cubicBezTo>
                  <a:pt x="850" y="13"/>
                  <a:pt x="851" y="12"/>
                  <a:pt x="854" y="12"/>
                </a:cubicBezTo>
                <a:cubicBezTo>
                  <a:pt x="854" y="12"/>
                  <a:pt x="855" y="13"/>
                  <a:pt x="856" y="13"/>
                </a:cubicBezTo>
                <a:cubicBezTo>
                  <a:pt x="856" y="13"/>
                  <a:pt x="855" y="12"/>
                  <a:pt x="855" y="11"/>
                </a:cubicBezTo>
                <a:cubicBezTo>
                  <a:pt x="858" y="11"/>
                  <a:pt x="853" y="10"/>
                  <a:pt x="858" y="10"/>
                </a:cubicBezTo>
                <a:cubicBezTo>
                  <a:pt x="856" y="11"/>
                  <a:pt x="860" y="11"/>
                  <a:pt x="857" y="11"/>
                </a:cubicBezTo>
                <a:cubicBezTo>
                  <a:pt x="859" y="11"/>
                  <a:pt x="859" y="11"/>
                  <a:pt x="861" y="11"/>
                </a:cubicBezTo>
                <a:cubicBezTo>
                  <a:pt x="862" y="12"/>
                  <a:pt x="861" y="12"/>
                  <a:pt x="863" y="12"/>
                </a:cubicBezTo>
                <a:cubicBezTo>
                  <a:pt x="862" y="13"/>
                  <a:pt x="861" y="13"/>
                  <a:pt x="863" y="13"/>
                </a:cubicBezTo>
                <a:cubicBezTo>
                  <a:pt x="863" y="13"/>
                  <a:pt x="865" y="13"/>
                  <a:pt x="863" y="13"/>
                </a:cubicBezTo>
                <a:cubicBezTo>
                  <a:pt x="864" y="12"/>
                  <a:pt x="864" y="13"/>
                  <a:pt x="866" y="13"/>
                </a:cubicBezTo>
                <a:cubicBezTo>
                  <a:pt x="867" y="13"/>
                  <a:pt x="867" y="12"/>
                  <a:pt x="867" y="12"/>
                </a:cubicBezTo>
                <a:cubicBezTo>
                  <a:pt x="872" y="12"/>
                  <a:pt x="873" y="12"/>
                  <a:pt x="874" y="11"/>
                </a:cubicBezTo>
                <a:cubicBezTo>
                  <a:pt x="875" y="11"/>
                  <a:pt x="874" y="12"/>
                  <a:pt x="876" y="12"/>
                </a:cubicBezTo>
                <a:cubicBezTo>
                  <a:pt x="878" y="12"/>
                  <a:pt x="876" y="11"/>
                  <a:pt x="877" y="11"/>
                </a:cubicBezTo>
                <a:cubicBezTo>
                  <a:pt x="879" y="11"/>
                  <a:pt x="878" y="12"/>
                  <a:pt x="878" y="12"/>
                </a:cubicBezTo>
                <a:cubicBezTo>
                  <a:pt x="880" y="13"/>
                  <a:pt x="885" y="12"/>
                  <a:pt x="888" y="12"/>
                </a:cubicBezTo>
                <a:cubicBezTo>
                  <a:pt x="887" y="12"/>
                  <a:pt x="886" y="13"/>
                  <a:pt x="888" y="13"/>
                </a:cubicBezTo>
                <a:cubicBezTo>
                  <a:pt x="887" y="13"/>
                  <a:pt x="887" y="13"/>
                  <a:pt x="886" y="13"/>
                </a:cubicBezTo>
                <a:cubicBezTo>
                  <a:pt x="884" y="13"/>
                  <a:pt x="887" y="14"/>
                  <a:pt x="888" y="14"/>
                </a:cubicBezTo>
                <a:cubicBezTo>
                  <a:pt x="889" y="14"/>
                  <a:pt x="889" y="14"/>
                  <a:pt x="890" y="14"/>
                </a:cubicBezTo>
                <a:cubicBezTo>
                  <a:pt x="889" y="15"/>
                  <a:pt x="888" y="15"/>
                  <a:pt x="886" y="14"/>
                </a:cubicBezTo>
                <a:cubicBezTo>
                  <a:pt x="885" y="14"/>
                  <a:pt x="885" y="14"/>
                  <a:pt x="885" y="14"/>
                </a:cubicBezTo>
                <a:cubicBezTo>
                  <a:pt x="885" y="15"/>
                  <a:pt x="888" y="16"/>
                  <a:pt x="892" y="16"/>
                </a:cubicBezTo>
                <a:cubicBezTo>
                  <a:pt x="891" y="16"/>
                  <a:pt x="890" y="16"/>
                  <a:pt x="890" y="16"/>
                </a:cubicBezTo>
                <a:cubicBezTo>
                  <a:pt x="887" y="16"/>
                  <a:pt x="886" y="17"/>
                  <a:pt x="883" y="16"/>
                </a:cubicBezTo>
                <a:cubicBezTo>
                  <a:pt x="880" y="16"/>
                  <a:pt x="882" y="17"/>
                  <a:pt x="882" y="17"/>
                </a:cubicBezTo>
                <a:cubicBezTo>
                  <a:pt x="881" y="17"/>
                  <a:pt x="881" y="17"/>
                  <a:pt x="880" y="16"/>
                </a:cubicBezTo>
                <a:cubicBezTo>
                  <a:pt x="879" y="16"/>
                  <a:pt x="878" y="16"/>
                  <a:pt x="877" y="16"/>
                </a:cubicBezTo>
                <a:cubicBezTo>
                  <a:pt x="875" y="17"/>
                  <a:pt x="878" y="17"/>
                  <a:pt x="878" y="17"/>
                </a:cubicBezTo>
                <a:cubicBezTo>
                  <a:pt x="880" y="17"/>
                  <a:pt x="881" y="17"/>
                  <a:pt x="883" y="17"/>
                </a:cubicBezTo>
                <a:cubicBezTo>
                  <a:pt x="880" y="18"/>
                  <a:pt x="883" y="18"/>
                  <a:pt x="881" y="19"/>
                </a:cubicBezTo>
                <a:cubicBezTo>
                  <a:pt x="878" y="19"/>
                  <a:pt x="877" y="20"/>
                  <a:pt x="875" y="21"/>
                </a:cubicBezTo>
                <a:cubicBezTo>
                  <a:pt x="873" y="21"/>
                  <a:pt x="873" y="20"/>
                  <a:pt x="872" y="20"/>
                </a:cubicBezTo>
                <a:cubicBezTo>
                  <a:pt x="872" y="21"/>
                  <a:pt x="867" y="21"/>
                  <a:pt x="865" y="21"/>
                </a:cubicBezTo>
                <a:cubicBezTo>
                  <a:pt x="866" y="20"/>
                  <a:pt x="870" y="20"/>
                  <a:pt x="874" y="20"/>
                </a:cubicBezTo>
                <a:cubicBezTo>
                  <a:pt x="875" y="19"/>
                  <a:pt x="870" y="19"/>
                  <a:pt x="874" y="19"/>
                </a:cubicBezTo>
                <a:cubicBezTo>
                  <a:pt x="874" y="19"/>
                  <a:pt x="872" y="18"/>
                  <a:pt x="872" y="19"/>
                </a:cubicBezTo>
                <a:cubicBezTo>
                  <a:pt x="871" y="19"/>
                  <a:pt x="872" y="18"/>
                  <a:pt x="873" y="18"/>
                </a:cubicBezTo>
                <a:cubicBezTo>
                  <a:pt x="871" y="18"/>
                  <a:pt x="869" y="18"/>
                  <a:pt x="867" y="18"/>
                </a:cubicBezTo>
                <a:cubicBezTo>
                  <a:pt x="865" y="18"/>
                  <a:pt x="866" y="17"/>
                  <a:pt x="863" y="17"/>
                </a:cubicBezTo>
                <a:cubicBezTo>
                  <a:pt x="864" y="17"/>
                  <a:pt x="865" y="17"/>
                  <a:pt x="867" y="16"/>
                </a:cubicBezTo>
                <a:cubicBezTo>
                  <a:pt x="865" y="15"/>
                  <a:pt x="860" y="16"/>
                  <a:pt x="859" y="15"/>
                </a:cubicBezTo>
                <a:cubicBezTo>
                  <a:pt x="862" y="15"/>
                  <a:pt x="865" y="14"/>
                  <a:pt x="867" y="13"/>
                </a:cubicBezTo>
                <a:cubicBezTo>
                  <a:pt x="865" y="13"/>
                  <a:pt x="864" y="14"/>
                  <a:pt x="859" y="14"/>
                </a:cubicBezTo>
                <a:cubicBezTo>
                  <a:pt x="861" y="14"/>
                  <a:pt x="859" y="14"/>
                  <a:pt x="859" y="15"/>
                </a:cubicBezTo>
                <a:cubicBezTo>
                  <a:pt x="858" y="15"/>
                  <a:pt x="857" y="15"/>
                  <a:pt x="856" y="15"/>
                </a:cubicBezTo>
                <a:cubicBezTo>
                  <a:pt x="856" y="16"/>
                  <a:pt x="856" y="16"/>
                  <a:pt x="857" y="16"/>
                </a:cubicBezTo>
                <a:cubicBezTo>
                  <a:pt x="855" y="16"/>
                  <a:pt x="853" y="16"/>
                  <a:pt x="852" y="16"/>
                </a:cubicBezTo>
                <a:cubicBezTo>
                  <a:pt x="852" y="15"/>
                  <a:pt x="850" y="16"/>
                  <a:pt x="849" y="15"/>
                </a:cubicBezTo>
                <a:cubicBezTo>
                  <a:pt x="848" y="16"/>
                  <a:pt x="849" y="16"/>
                  <a:pt x="848" y="16"/>
                </a:cubicBezTo>
                <a:cubicBezTo>
                  <a:pt x="847" y="16"/>
                  <a:pt x="846" y="16"/>
                  <a:pt x="844" y="16"/>
                </a:cubicBezTo>
                <a:cubicBezTo>
                  <a:pt x="844" y="16"/>
                  <a:pt x="845" y="16"/>
                  <a:pt x="845" y="16"/>
                </a:cubicBezTo>
                <a:cubicBezTo>
                  <a:pt x="845" y="16"/>
                  <a:pt x="843" y="15"/>
                  <a:pt x="842" y="16"/>
                </a:cubicBezTo>
                <a:cubicBezTo>
                  <a:pt x="841" y="15"/>
                  <a:pt x="843" y="15"/>
                  <a:pt x="842" y="14"/>
                </a:cubicBezTo>
                <a:cubicBezTo>
                  <a:pt x="840" y="14"/>
                  <a:pt x="838" y="15"/>
                  <a:pt x="838" y="14"/>
                </a:cubicBezTo>
                <a:cubicBezTo>
                  <a:pt x="836" y="14"/>
                  <a:pt x="835" y="15"/>
                  <a:pt x="834" y="15"/>
                </a:cubicBezTo>
                <a:cubicBezTo>
                  <a:pt x="835" y="15"/>
                  <a:pt x="838" y="15"/>
                  <a:pt x="838" y="15"/>
                </a:cubicBezTo>
                <a:cubicBezTo>
                  <a:pt x="840" y="15"/>
                  <a:pt x="838" y="15"/>
                  <a:pt x="838" y="16"/>
                </a:cubicBezTo>
                <a:cubicBezTo>
                  <a:pt x="839" y="16"/>
                  <a:pt x="842" y="16"/>
                  <a:pt x="843" y="16"/>
                </a:cubicBezTo>
                <a:cubicBezTo>
                  <a:pt x="844" y="17"/>
                  <a:pt x="850" y="17"/>
                  <a:pt x="852" y="17"/>
                </a:cubicBezTo>
                <a:cubicBezTo>
                  <a:pt x="855" y="17"/>
                  <a:pt x="852" y="17"/>
                  <a:pt x="852" y="17"/>
                </a:cubicBezTo>
                <a:cubicBezTo>
                  <a:pt x="853" y="18"/>
                  <a:pt x="855" y="18"/>
                  <a:pt x="855" y="17"/>
                </a:cubicBezTo>
                <a:cubicBezTo>
                  <a:pt x="855" y="18"/>
                  <a:pt x="857" y="18"/>
                  <a:pt x="858" y="18"/>
                </a:cubicBezTo>
                <a:cubicBezTo>
                  <a:pt x="855" y="18"/>
                  <a:pt x="856" y="18"/>
                  <a:pt x="854" y="18"/>
                </a:cubicBezTo>
                <a:cubicBezTo>
                  <a:pt x="854" y="19"/>
                  <a:pt x="855" y="19"/>
                  <a:pt x="851" y="19"/>
                </a:cubicBezTo>
                <a:cubicBezTo>
                  <a:pt x="851" y="20"/>
                  <a:pt x="853" y="19"/>
                  <a:pt x="852" y="20"/>
                </a:cubicBezTo>
                <a:cubicBezTo>
                  <a:pt x="849" y="20"/>
                  <a:pt x="849" y="20"/>
                  <a:pt x="846" y="20"/>
                </a:cubicBezTo>
                <a:cubicBezTo>
                  <a:pt x="845" y="20"/>
                  <a:pt x="844" y="20"/>
                  <a:pt x="844" y="21"/>
                </a:cubicBezTo>
                <a:cubicBezTo>
                  <a:pt x="848" y="21"/>
                  <a:pt x="848" y="20"/>
                  <a:pt x="852" y="20"/>
                </a:cubicBezTo>
                <a:cubicBezTo>
                  <a:pt x="851" y="21"/>
                  <a:pt x="852" y="21"/>
                  <a:pt x="854" y="21"/>
                </a:cubicBezTo>
                <a:cubicBezTo>
                  <a:pt x="853" y="21"/>
                  <a:pt x="852" y="21"/>
                  <a:pt x="850" y="21"/>
                </a:cubicBezTo>
                <a:cubicBezTo>
                  <a:pt x="852" y="21"/>
                  <a:pt x="851" y="21"/>
                  <a:pt x="849" y="21"/>
                </a:cubicBezTo>
                <a:cubicBezTo>
                  <a:pt x="849" y="22"/>
                  <a:pt x="850" y="22"/>
                  <a:pt x="850" y="22"/>
                </a:cubicBezTo>
                <a:cubicBezTo>
                  <a:pt x="854" y="21"/>
                  <a:pt x="858" y="20"/>
                  <a:pt x="863" y="20"/>
                </a:cubicBezTo>
                <a:cubicBezTo>
                  <a:pt x="863" y="21"/>
                  <a:pt x="859" y="20"/>
                  <a:pt x="858" y="21"/>
                </a:cubicBezTo>
                <a:cubicBezTo>
                  <a:pt x="860" y="21"/>
                  <a:pt x="853" y="21"/>
                  <a:pt x="854" y="22"/>
                </a:cubicBezTo>
                <a:cubicBezTo>
                  <a:pt x="855" y="22"/>
                  <a:pt x="857" y="22"/>
                  <a:pt x="858" y="22"/>
                </a:cubicBezTo>
                <a:cubicBezTo>
                  <a:pt x="858" y="22"/>
                  <a:pt x="858" y="23"/>
                  <a:pt x="857" y="23"/>
                </a:cubicBezTo>
                <a:cubicBezTo>
                  <a:pt x="859" y="23"/>
                  <a:pt x="862" y="23"/>
                  <a:pt x="864" y="24"/>
                </a:cubicBezTo>
                <a:cubicBezTo>
                  <a:pt x="861" y="24"/>
                  <a:pt x="858" y="24"/>
                  <a:pt x="854" y="25"/>
                </a:cubicBezTo>
                <a:cubicBezTo>
                  <a:pt x="860" y="25"/>
                  <a:pt x="867" y="25"/>
                  <a:pt x="867" y="27"/>
                </a:cubicBezTo>
                <a:cubicBezTo>
                  <a:pt x="868" y="26"/>
                  <a:pt x="873" y="27"/>
                  <a:pt x="874" y="26"/>
                </a:cubicBezTo>
                <a:cubicBezTo>
                  <a:pt x="877" y="26"/>
                  <a:pt x="881" y="26"/>
                  <a:pt x="885" y="25"/>
                </a:cubicBezTo>
                <a:cubicBezTo>
                  <a:pt x="883" y="26"/>
                  <a:pt x="876" y="28"/>
                  <a:pt x="870" y="27"/>
                </a:cubicBezTo>
                <a:cubicBezTo>
                  <a:pt x="871" y="27"/>
                  <a:pt x="872" y="27"/>
                  <a:pt x="873" y="27"/>
                </a:cubicBezTo>
                <a:cubicBezTo>
                  <a:pt x="872" y="26"/>
                  <a:pt x="869" y="27"/>
                  <a:pt x="869" y="27"/>
                </a:cubicBezTo>
                <a:cubicBezTo>
                  <a:pt x="871" y="28"/>
                  <a:pt x="870" y="28"/>
                  <a:pt x="870" y="28"/>
                </a:cubicBezTo>
                <a:cubicBezTo>
                  <a:pt x="873" y="29"/>
                  <a:pt x="880" y="28"/>
                  <a:pt x="885" y="29"/>
                </a:cubicBezTo>
                <a:cubicBezTo>
                  <a:pt x="884" y="28"/>
                  <a:pt x="881" y="28"/>
                  <a:pt x="880" y="28"/>
                </a:cubicBezTo>
                <a:cubicBezTo>
                  <a:pt x="880" y="28"/>
                  <a:pt x="883" y="28"/>
                  <a:pt x="882" y="27"/>
                </a:cubicBezTo>
                <a:cubicBezTo>
                  <a:pt x="884" y="27"/>
                  <a:pt x="884" y="28"/>
                  <a:pt x="885" y="28"/>
                </a:cubicBezTo>
                <a:cubicBezTo>
                  <a:pt x="887" y="28"/>
                  <a:pt x="886" y="27"/>
                  <a:pt x="888" y="27"/>
                </a:cubicBezTo>
                <a:cubicBezTo>
                  <a:pt x="889" y="27"/>
                  <a:pt x="888" y="27"/>
                  <a:pt x="888" y="27"/>
                </a:cubicBezTo>
                <a:cubicBezTo>
                  <a:pt x="891" y="26"/>
                  <a:pt x="894" y="25"/>
                  <a:pt x="897" y="25"/>
                </a:cubicBezTo>
                <a:cubicBezTo>
                  <a:pt x="896" y="26"/>
                  <a:pt x="895" y="26"/>
                  <a:pt x="894" y="26"/>
                </a:cubicBezTo>
                <a:cubicBezTo>
                  <a:pt x="894" y="26"/>
                  <a:pt x="894" y="27"/>
                  <a:pt x="895" y="27"/>
                </a:cubicBezTo>
                <a:cubicBezTo>
                  <a:pt x="895" y="27"/>
                  <a:pt x="895" y="27"/>
                  <a:pt x="895" y="27"/>
                </a:cubicBezTo>
                <a:cubicBezTo>
                  <a:pt x="891" y="27"/>
                  <a:pt x="891" y="27"/>
                  <a:pt x="889" y="28"/>
                </a:cubicBezTo>
                <a:cubicBezTo>
                  <a:pt x="890" y="28"/>
                  <a:pt x="891" y="28"/>
                  <a:pt x="892" y="28"/>
                </a:cubicBezTo>
                <a:cubicBezTo>
                  <a:pt x="892" y="29"/>
                  <a:pt x="890" y="29"/>
                  <a:pt x="891" y="29"/>
                </a:cubicBezTo>
                <a:cubicBezTo>
                  <a:pt x="893" y="30"/>
                  <a:pt x="896" y="29"/>
                  <a:pt x="898" y="29"/>
                </a:cubicBezTo>
                <a:cubicBezTo>
                  <a:pt x="899" y="29"/>
                  <a:pt x="898" y="29"/>
                  <a:pt x="896" y="29"/>
                </a:cubicBezTo>
                <a:cubicBezTo>
                  <a:pt x="897" y="28"/>
                  <a:pt x="900" y="29"/>
                  <a:pt x="901" y="28"/>
                </a:cubicBezTo>
                <a:cubicBezTo>
                  <a:pt x="901" y="29"/>
                  <a:pt x="899" y="28"/>
                  <a:pt x="899" y="29"/>
                </a:cubicBezTo>
                <a:cubicBezTo>
                  <a:pt x="900" y="29"/>
                  <a:pt x="900" y="29"/>
                  <a:pt x="901" y="29"/>
                </a:cubicBezTo>
                <a:cubicBezTo>
                  <a:pt x="903" y="29"/>
                  <a:pt x="904" y="29"/>
                  <a:pt x="905" y="29"/>
                </a:cubicBezTo>
                <a:cubicBezTo>
                  <a:pt x="905" y="28"/>
                  <a:pt x="905" y="28"/>
                  <a:pt x="904" y="28"/>
                </a:cubicBezTo>
                <a:cubicBezTo>
                  <a:pt x="905" y="28"/>
                  <a:pt x="908" y="28"/>
                  <a:pt x="909" y="27"/>
                </a:cubicBezTo>
                <a:cubicBezTo>
                  <a:pt x="907" y="27"/>
                  <a:pt x="909" y="28"/>
                  <a:pt x="910" y="28"/>
                </a:cubicBezTo>
                <a:cubicBezTo>
                  <a:pt x="912" y="28"/>
                  <a:pt x="908" y="28"/>
                  <a:pt x="910" y="28"/>
                </a:cubicBezTo>
                <a:cubicBezTo>
                  <a:pt x="909" y="29"/>
                  <a:pt x="908" y="29"/>
                  <a:pt x="907" y="29"/>
                </a:cubicBezTo>
                <a:cubicBezTo>
                  <a:pt x="908" y="29"/>
                  <a:pt x="911" y="29"/>
                  <a:pt x="914" y="29"/>
                </a:cubicBezTo>
                <a:cubicBezTo>
                  <a:pt x="913" y="28"/>
                  <a:pt x="911" y="28"/>
                  <a:pt x="913" y="27"/>
                </a:cubicBezTo>
                <a:cubicBezTo>
                  <a:pt x="916" y="28"/>
                  <a:pt x="921" y="27"/>
                  <a:pt x="924" y="27"/>
                </a:cubicBezTo>
                <a:cubicBezTo>
                  <a:pt x="925" y="27"/>
                  <a:pt x="928" y="26"/>
                  <a:pt x="931" y="26"/>
                </a:cubicBezTo>
                <a:cubicBezTo>
                  <a:pt x="931" y="26"/>
                  <a:pt x="930" y="26"/>
                  <a:pt x="930" y="25"/>
                </a:cubicBezTo>
                <a:cubicBezTo>
                  <a:pt x="932" y="25"/>
                  <a:pt x="937" y="25"/>
                  <a:pt x="940" y="25"/>
                </a:cubicBezTo>
                <a:cubicBezTo>
                  <a:pt x="940" y="26"/>
                  <a:pt x="936" y="26"/>
                  <a:pt x="939" y="26"/>
                </a:cubicBezTo>
                <a:cubicBezTo>
                  <a:pt x="939" y="27"/>
                  <a:pt x="936" y="26"/>
                  <a:pt x="936" y="27"/>
                </a:cubicBezTo>
                <a:cubicBezTo>
                  <a:pt x="937" y="27"/>
                  <a:pt x="938" y="27"/>
                  <a:pt x="939" y="27"/>
                </a:cubicBezTo>
                <a:cubicBezTo>
                  <a:pt x="938" y="28"/>
                  <a:pt x="935" y="28"/>
                  <a:pt x="934" y="28"/>
                </a:cubicBezTo>
                <a:cubicBezTo>
                  <a:pt x="934" y="29"/>
                  <a:pt x="936" y="28"/>
                  <a:pt x="937" y="28"/>
                </a:cubicBezTo>
                <a:cubicBezTo>
                  <a:pt x="935" y="29"/>
                  <a:pt x="936" y="29"/>
                  <a:pt x="933" y="29"/>
                </a:cubicBezTo>
                <a:cubicBezTo>
                  <a:pt x="933" y="29"/>
                  <a:pt x="933" y="29"/>
                  <a:pt x="932" y="29"/>
                </a:cubicBezTo>
                <a:cubicBezTo>
                  <a:pt x="932" y="29"/>
                  <a:pt x="932" y="29"/>
                  <a:pt x="931" y="29"/>
                </a:cubicBezTo>
                <a:cubicBezTo>
                  <a:pt x="930" y="29"/>
                  <a:pt x="932" y="29"/>
                  <a:pt x="933" y="29"/>
                </a:cubicBezTo>
                <a:cubicBezTo>
                  <a:pt x="932" y="29"/>
                  <a:pt x="931" y="28"/>
                  <a:pt x="931" y="28"/>
                </a:cubicBezTo>
                <a:cubicBezTo>
                  <a:pt x="929" y="28"/>
                  <a:pt x="928" y="29"/>
                  <a:pt x="924" y="29"/>
                </a:cubicBezTo>
                <a:cubicBezTo>
                  <a:pt x="924" y="28"/>
                  <a:pt x="926" y="28"/>
                  <a:pt x="928" y="28"/>
                </a:cubicBezTo>
                <a:cubicBezTo>
                  <a:pt x="927" y="27"/>
                  <a:pt x="927" y="27"/>
                  <a:pt x="928" y="27"/>
                </a:cubicBezTo>
                <a:cubicBezTo>
                  <a:pt x="925" y="27"/>
                  <a:pt x="926" y="28"/>
                  <a:pt x="923" y="28"/>
                </a:cubicBezTo>
                <a:cubicBezTo>
                  <a:pt x="922" y="28"/>
                  <a:pt x="922" y="28"/>
                  <a:pt x="922" y="28"/>
                </a:cubicBezTo>
                <a:cubicBezTo>
                  <a:pt x="918" y="28"/>
                  <a:pt x="920" y="29"/>
                  <a:pt x="917" y="29"/>
                </a:cubicBezTo>
                <a:cubicBezTo>
                  <a:pt x="917" y="29"/>
                  <a:pt x="917" y="29"/>
                  <a:pt x="917" y="29"/>
                </a:cubicBezTo>
                <a:cubicBezTo>
                  <a:pt x="917" y="29"/>
                  <a:pt x="920" y="29"/>
                  <a:pt x="921" y="29"/>
                </a:cubicBezTo>
                <a:cubicBezTo>
                  <a:pt x="919" y="29"/>
                  <a:pt x="913" y="31"/>
                  <a:pt x="910" y="31"/>
                </a:cubicBezTo>
                <a:cubicBezTo>
                  <a:pt x="911" y="31"/>
                  <a:pt x="911" y="31"/>
                  <a:pt x="913" y="31"/>
                </a:cubicBezTo>
                <a:cubicBezTo>
                  <a:pt x="913" y="32"/>
                  <a:pt x="912" y="32"/>
                  <a:pt x="912" y="32"/>
                </a:cubicBezTo>
                <a:cubicBezTo>
                  <a:pt x="912" y="33"/>
                  <a:pt x="922" y="32"/>
                  <a:pt x="919" y="33"/>
                </a:cubicBezTo>
                <a:cubicBezTo>
                  <a:pt x="923" y="33"/>
                  <a:pt x="920" y="32"/>
                  <a:pt x="920" y="32"/>
                </a:cubicBezTo>
                <a:cubicBezTo>
                  <a:pt x="924" y="31"/>
                  <a:pt x="920" y="33"/>
                  <a:pt x="923" y="32"/>
                </a:cubicBezTo>
                <a:cubicBezTo>
                  <a:pt x="922" y="33"/>
                  <a:pt x="921" y="33"/>
                  <a:pt x="921" y="33"/>
                </a:cubicBezTo>
                <a:cubicBezTo>
                  <a:pt x="915" y="32"/>
                  <a:pt x="910" y="34"/>
                  <a:pt x="906" y="34"/>
                </a:cubicBezTo>
                <a:cubicBezTo>
                  <a:pt x="907" y="34"/>
                  <a:pt x="909" y="34"/>
                  <a:pt x="910" y="34"/>
                </a:cubicBezTo>
                <a:cubicBezTo>
                  <a:pt x="905" y="35"/>
                  <a:pt x="901" y="36"/>
                  <a:pt x="895" y="36"/>
                </a:cubicBezTo>
                <a:cubicBezTo>
                  <a:pt x="899" y="36"/>
                  <a:pt x="902" y="35"/>
                  <a:pt x="904" y="34"/>
                </a:cubicBezTo>
                <a:cubicBezTo>
                  <a:pt x="903" y="34"/>
                  <a:pt x="899" y="34"/>
                  <a:pt x="897" y="35"/>
                </a:cubicBezTo>
                <a:cubicBezTo>
                  <a:pt x="897" y="35"/>
                  <a:pt x="899" y="35"/>
                  <a:pt x="900" y="35"/>
                </a:cubicBezTo>
                <a:cubicBezTo>
                  <a:pt x="900" y="35"/>
                  <a:pt x="898" y="35"/>
                  <a:pt x="898" y="35"/>
                </a:cubicBezTo>
                <a:cubicBezTo>
                  <a:pt x="897" y="35"/>
                  <a:pt x="898" y="35"/>
                  <a:pt x="897" y="35"/>
                </a:cubicBezTo>
                <a:cubicBezTo>
                  <a:pt x="895" y="35"/>
                  <a:pt x="892" y="36"/>
                  <a:pt x="888" y="36"/>
                </a:cubicBezTo>
                <a:cubicBezTo>
                  <a:pt x="888" y="35"/>
                  <a:pt x="886" y="35"/>
                  <a:pt x="886" y="34"/>
                </a:cubicBezTo>
                <a:cubicBezTo>
                  <a:pt x="890" y="34"/>
                  <a:pt x="891" y="34"/>
                  <a:pt x="893" y="33"/>
                </a:cubicBezTo>
                <a:cubicBezTo>
                  <a:pt x="891" y="33"/>
                  <a:pt x="891" y="33"/>
                  <a:pt x="889" y="33"/>
                </a:cubicBezTo>
                <a:cubicBezTo>
                  <a:pt x="889" y="33"/>
                  <a:pt x="888" y="33"/>
                  <a:pt x="886" y="33"/>
                </a:cubicBezTo>
                <a:cubicBezTo>
                  <a:pt x="887" y="32"/>
                  <a:pt x="886" y="32"/>
                  <a:pt x="884" y="32"/>
                </a:cubicBezTo>
                <a:cubicBezTo>
                  <a:pt x="884" y="32"/>
                  <a:pt x="885" y="32"/>
                  <a:pt x="885" y="32"/>
                </a:cubicBezTo>
                <a:cubicBezTo>
                  <a:pt x="885" y="32"/>
                  <a:pt x="885" y="32"/>
                  <a:pt x="885" y="31"/>
                </a:cubicBezTo>
                <a:cubicBezTo>
                  <a:pt x="881" y="31"/>
                  <a:pt x="882" y="32"/>
                  <a:pt x="879" y="32"/>
                </a:cubicBezTo>
                <a:cubicBezTo>
                  <a:pt x="879" y="32"/>
                  <a:pt x="881" y="32"/>
                  <a:pt x="883" y="32"/>
                </a:cubicBezTo>
                <a:cubicBezTo>
                  <a:pt x="882" y="33"/>
                  <a:pt x="887" y="32"/>
                  <a:pt x="886" y="33"/>
                </a:cubicBezTo>
                <a:cubicBezTo>
                  <a:pt x="884" y="33"/>
                  <a:pt x="883" y="33"/>
                  <a:pt x="882" y="33"/>
                </a:cubicBezTo>
                <a:cubicBezTo>
                  <a:pt x="880" y="33"/>
                  <a:pt x="881" y="33"/>
                  <a:pt x="878" y="33"/>
                </a:cubicBezTo>
                <a:cubicBezTo>
                  <a:pt x="880" y="33"/>
                  <a:pt x="877" y="34"/>
                  <a:pt x="878" y="34"/>
                </a:cubicBezTo>
                <a:cubicBezTo>
                  <a:pt x="876" y="34"/>
                  <a:pt x="876" y="34"/>
                  <a:pt x="872" y="34"/>
                </a:cubicBezTo>
                <a:cubicBezTo>
                  <a:pt x="871" y="35"/>
                  <a:pt x="871" y="35"/>
                  <a:pt x="872" y="35"/>
                </a:cubicBezTo>
                <a:cubicBezTo>
                  <a:pt x="876" y="35"/>
                  <a:pt x="880" y="35"/>
                  <a:pt x="879" y="34"/>
                </a:cubicBezTo>
                <a:cubicBezTo>
                  <a:pt x="883" y="34"/>
                  <a:pt x="880" y="35"/>
                  <a:pt x="879" y="35"/>
                </a:cubicBezTo>
                <a:cubicBezTo>
                  <a:pt x="879" y="35"/>
                  <a:pt x="881" y="35"/>
                  <a:pt x="882" y="35"/>
                </a:cubicBezTo>
                <a:cubicBezTo>
                  <a:pt x="877" y="36"/>
                  <a:pt x="868" y="36"/>
                  <a:pt x="861" y="37"/>
                </a:cubicBezTo>
                <a:cubicBezTo>
                  <a:pt x="864" y="36"/>
                  <a:pt x="854" y="35"/>
                  <a:pt x="855" y="37"/>
                </a:cubicBezTo>
                <a:cubicBezTo>
                  <a:pt x="856" y="37"/>
                  <a:pt x="856" y="36"/>
                  <a:pt x="856" y="36"/>
                </a:cubicBezTo>
                <a:cubicBezTo>
                  <a:pt x="857" y="36"/>
                  <a:pt x="858" y="37"/>
                  <a:pt x="859" y="37"/>
                </a:cubicBezTo>
                <a:cubicBezTo>
                  <a:pt x="859" y="38"/>
                  <a:pt x="854" y="38"/>
                  <a:pt x="853" y="39"/>
                </a:cubicBezTo>
                <a:cubicBezTo>
                  <a:pt x="852" y="39"/>
                  <a:pt x="851" y="38"/>
                  <a:pt x="851" y="39"/>
                </a:cubicBezTo>
                <a:cubicBezTo>
                  <a:pt x="850" y="38"/>
                  <a:pt x="845" y="40"/>
                  <a:pt x="846" y="40"/>
                </a:cubicBezTo>
                <a:cubicBezTo>
                  <a:pt x="845" y="41"/>
                  <a:pt x="844" y="40"/>
                  <a:pt x="843" y="40"/>
                </a:cubicBezTo>
                <a:cubicBezTo>
                  <a:pt x="841" y="40"/>
                  <a:pt x="840" y="41"/>
                  <a:pt x="842" y="41"/>
                </a:cubicBezTo>
                <a:cubicBezTo>
                  <a:pt x="839" y="41"/>
                  <a:pt x="840" y="41"/>
                  <a:pt x="838" y="41"/>
                </a:cubicBezTo>
                <a:cubicBezTo>
                  <a:pt x="838" y="42"/>
                  <a:pt x="839" y="42"/>
                  <a:pt x="839" y="42"/>
                </a:cubicBezTo>
                <a:cubicBezTo>
                  <a:pt x="837" y="42"/>
                  <a:pt x="837" y="41"/>
                  <a:pt x="833" y="42"/>
                </a:cubicBezTo>
                <a:cubicBezTo>
                  <a:pt x="834" y="41"/>
                  <a:pt x="835" y="41"/>
                  <a:pt x="836" y="41"/>
                </a:cubicBezTo>
                <a:cubicBezTo>
                  <a:pt x="836" y="41"/>
                  <a:pt x="836" y="41"/>
                  <a:pt x="836" y="41"/>
                </a:cubicBezTo>
                <a:cubicBezTo>
                  <a:pt x="833" y="41"/>
                  <a:pt x="832" y="42"/>
                  <a:pt x="829" y="42"/>
                </a:cubicBezTo>
                <a:cubicBezTo>
                  <a:pt x="830" y="42"/>
                  <a:pt x="831" y="43"/>
                  <a:pt x="831" y="43"/>
                </a:cubicBezTo>
                <a:cubicBezTo>
                  <a:pt x="834" y="43"/>
                  <a:pt x="835" y="44"/>
                  <a:pt x="836" y="44"/>
                </a:cubicBezTo>
                <a:cubicBezTo>
                  <a:pt x="835" y="44"/>
                  <a:pt x="831" y="43"/>
                  <a:pt x="830" y="43"/>
                </a:cubicBezTo>
                <a:cubicBezTo>
                  <a:pt x="828" y="43"/>
                  <a:pt x="831" y="44"/>
                  <a:pt x="829" y="44"/>
                </a:cubicBezTo>
                <a:cubicBezTo>
                  <a:pt x="827" y="44"/>
                  <a:pt x="829" y="44"/>
                  <a:pt x="829" y="43"/>
                </a:cubicBezTo>
                <a:cubicBezTo>
                  <a:pt x="825" y="44"/>
                  <a:pt x="824" y="42"/>
                  <a:pt x="822" y="43"/>
                </a:cubicBezTo>
                <a:cubicBezTo>
                  <a:pt x="822" y="43"/>
                  <a:pt x="823" y="43"/>
                  <a:pt x="823" y="44"/>
                </a:cubicBezTo>
                <a:cubicBezTo>
                  <a:pt x="822" y="43"/>
                  <a:pt x="820" y="43"/>
                  <a:pt x="821" y="42"/>
                </a:cubicBezTo>
                <a:cubicBezTo>
                  <a:pt x="819" y="42"/>
                  <a:pt x="818" y="42"/>
                  <a:pt x="818" y="43"/>
                </a:cubicBezTo>
                <a:cubicBezTo>
                  <a:pt x="819" y="43"/>
                  <a:pt x="821" y="44"/>
                  <a:pt x="823" y="44"/>
                </a:cubicBezTo>
                <a:cubicBezTo>
                  <a:pt x="825" y="44"/>
                  <a:pt x="822" y="44"/>
                  <a:pt x="823" y="45"/>
                </a:cubicBezTo>
                <a:cubicBezTo>
                  <a:pt x="819" y="45"/>
                  <a:pt x="818" y="43"/>
                  <a:pt x="813" y="44"/>
                </a:cubicBezTo>
                <a:cubicBezTo>
                  <a:pt x="815" y="44"/>
                  <a:pt x="818" y="45"/>
                  <a:pt x="820" y="45"/>
                </a:cubicBezTo>
                <a:cubicBezTo>
                  <a:pt x="821" y="46"/>
                  <a:pt x="818" y="46"/>
                  <a:pt x="818" y="47"/>
                </a:cubicBezTo>
                <a:cubicBezTo>
                  <a:pt x="816" y="47"/>
                  <a:pt x="814" y="46"/>
                  <a:pt x="811" y="46"/>
                </a:cubicBezTo>
                <a:cubicBezTo>
                  <a:pt x="812" y="46"/>
                  <a:pt x="812" y="47"/>
                  <a:pt x="816" y="47"/>
                </a:cubicBezTo>
                <a:cubicBezTo>
                  <a:pt x="817" y="48"/>
                  <a:pt x="820" y="48"/>
                  <a:pt x="818" y="49"/>
                </a:cubicBezTo>
                <a:cubicBezTo>
                  <a:pt x="813" y="48"/>
                  <a:pt x="810" y="46"/>
                  <a:pt x="804" y="45"/>
                </a:cubicBezTo>
                <a:cubicBezTo>
                  <a:pt x="801" y="45"/>
                  <a:pt x="801" y="46"/>
                  <a:pt x="798" y="46"/>
                </a:cubicBezTo>
                <a:cubicBezTo>
                  <a:pt x="801" y="48"/>
                  <a:pt x="786" y="48"/>
                  <a:pt x="786" y="50"/>
                </a:cubicBezTo>
                <a:cubicBezTo>
                  <a:pt x="777" y="49"/>
                  <a:pt x="776" y="52"/>
                  <a:pt x="771" y="53"/>
                </a:cubicBezTo>
                <a:cubicBezTo>
                  <a:pt x="771" y="53"/>
                  <a:pt x="772" y="53"/>
                  <a:pt x="771" y="53"/>
                </a:cubicBezTo>
                <a:cubicBezTo>
                  <a:pt x="774" y="53"/>
                  <a:pt x="776" y="52"/>
                  <a:pt x="779" y="52"/>
                </a:cubicBezTo>
                <a:cubicBezTo>
                  <a:pt x="773" y="54"/>
                  <a:pt x="765" y="55"/>
                  <a:pt x="764" y="57"/>
                </a:cubicBezTo>
                <a:cubicBezTo>
                  <a:pt x="765" y="57"/>
                  <a:pt x="765" y="57"/>
                  <a:pt x="766" y="57"/>
                </a:cubicBezTo>
                <a:cubicBezTo>
                  <a:pt x="766" y="57"/>
                  <a:pt x="764" y="57"/>
                  <a:pt x="762" y="57"/>
                </a:cubicBezTo>
                <a:cubicBezTo>
                  <a:pt x="763" y="57"/>
                  <a:pt x="764" y="57"/>
                  <a:pt x="764" y="57"/>
                </a:cubicBezTo>
                <a:cubicBezTo>
                  <a:pt x="764" y="57"/>
                  <a:pt x="762" y="57"/>
                  <a:pt x="761" y="57"/>
                </a:cubicBezTo>
                <a:cubicBezTo>
                  <a:pt x="761" y="57"/>
                  <a:pt x="761" y="57"/>
                  <a:pt x="760" y="58"/>
                </a:cubicBezTo>
                <a:cubicBezTo>
                  <a:pt x="757" y="58"/>
                  <a:pt x="756" y="58"/>
                  <a:pt x="754" y="58"/>
                </a:cubicBezTo>
                <a:cubicBezTo>
                  <a:pt x="754" y="58"/>
                  <a:pt x="755" y="58"/>
                  <a:pt x="755" y="57"/>
                </a:cubicBezTo>
                <a:cubicBezTo>
                  <a:pt x="755" y="57"/>
                  <a:pt x="752" y="57"/>
                  <a:pt x="752" y="57"/>
                </a:cubicBezTo>
                <a:cubicBezTo>
                  <a:pt x="751" y="57"/>
                  <a:pt x="754" y="57"/>
                  <a:pt x="755" y="57"/>
                </a:cubicBezTo>
                <a:cubicBezTo>
                  <a:pt x="755" y="56"/>
                  <a:pt x="754" y="56"/>
                  <a:pt x="754" y="56"/>
                </a:cubicBezTo>
                <a:cubicBezTo>
                  <a:pt x="755" y="56"/>
                  <a:pt x="756" y="56"/>
                  <a:pt x="758" y="56"/>
                </a:cubicBezTo>
                <a:cubicBezTo>
                  <a:pt x="758" y="56"/>
                  <a:pt x="757" y="56"/>
                  <a:pt x="757" y="55"/>
                </a:cubicBezTo>
                <a:cubicBezTo>
                  <a:pt x="760" y="54"/>
                  <a:pt x="763" y="54"/>
                  <a:pt x="764" y="53"/>
                </a:cubicBezTo>
                <a:cubicBezTo>
                  <a:pt x="766" y="53"/>
                  <a:pt x="763" y="54"/>
                  <a:pt x="766" y="54"/>
                </a:cubicBezTo>
                <a:cubicBezTo>
                  <a:pt x="766" y="53"/>
                  <a:pt x="765" y="53"/>
                  <a:pt x="764" y="53"/>
                </a:cubicBezTo>
                <a:cubicBezTo>
                  <a:pt x="761" y="53"/>
                  <a:pt x="764" y="54"/>
                  <a:pt x="762" y="54"/>
                </a:cubicBezTo>
                <a:cubicBezTo>
                  <a:pt x="757" y="54"/>
                  <a:pt x="754" y="54"/>
                  <a:pt x="752" y="53"/>
                </a:cubicBezTo>
                <a:cubicBezTo>
                  <a:pt x="751" y="53"/>
                  <a:pt x="749" y="54"/>
                  <a:pt x="748" y="54"/>
                </a:cubicBezTo>
                <a:cubicBezTo>
                  <a:pt x="752" y="53"/>
                  <a:pt x="760" y="52"/>
                  <a:pt x="759" y="50"/>
                </a:cubicBezTo>
                <a:cubicBezTo>
                  <a:pt x="756" y="51"/>
                  <a:pt x="754" y="51"/>
                  <a:pt x="756" y="51"/>
                </a:cubicBezTo>
                <a:cubicBezTo>
                  <a:pt x="755" y="51"/>
                  <a:pt x="755" y="51"/>
                  <a:pt x="755" y="52"/>
                </a:cubicBezTo>
                <a:cubicBezTo>
                  <a:pt x="754" y="52"/>
                  <a:pt x="755" y="51"/>
                  <a:pt x="753" y="51"/>
                </a:cubicBezTo>
                <a:cubicBezTo>
                  <a:pt x="750" y="52"/>
                  <a:pt x="749" y="52"/>
                  <a:pt x="744" y="52"/>
                </a:cubicBezTo>
                <a:cubicBezTo>
                  <a:pt x="744" y="53"/>
                  <a:pt x="744" y="53"/>
                  <a:pt x="742" y="53"/>
                </a:cubicBezTo>
                <a:cubicBezTo>
                  <a:pt x="740" y="53"/>
                  <a:pt x="743" y="53"/>
                  <a:pt x="743" y="52"/>
                </a:cubicBezTo>
                <a:cubicBezTo>
                  <a:pt x="741" y="52"/>
                  <a:pt x="741" y="53"/>
                  <a:pt x="740" y="53"/>
                </a:cubicBezTo>
                <a:cubicBezTo>
                  <a:pt x="739" y="52"/>
                  <a:pt x="742" y="52"/>
                  <a:pt x="742" y="52"/>
                </a:cubicBezTo>
                <a:cubicBezTo>
                  <a:pt x="740" y="52"/>
                  <a:pt x="740" y="52"/>
                  <a:pt x="737" y="52"/>
                </a:cubicBezTo>
                <a:cubicBezTo>
                  <a:pt x="739" y="51"/>
                  <a:pt x="742" y="51"/>
                  <a:pt x="745" y="50"/>
                </a:cubicBezTo>
                <a:cubicBezTo>
                  <a:pt x="745" y="50"/>
                  <a:pt x="741" y="51"/>
                  <a:pt x="742" y="50"/>
                </a:cubicBezTo>
                <a:cubicBezTo>
                  <a:pt x="738" y="50"/>
                  <a:pt x="736" y="51"/>
                  <a:pt x="734" y="52"/>
                </a:cubicBezTo>
                <a:cubicBezTo>
                  <a:pt x="734" y="52"/>
                  <a:pt x="735" y="52"/>
                  <a:pt x="736" y="52"/>
                </a:cubicBezTo>
                <a:cubicBezTo>
                  <a:pt x="735" y="52"/>
                  <a:pt x="734" y="53"/>
                  <a:pt x="732" y="52"/>
                </a:cubicBezTo>
                <a:cubicBezTo>
                  <a:pt x="733" y="53"/>
                  <a:pt x="728" y="53"/>
                  <a:pt x="726" y="54"/>
                </a:cubicBezTo>
                <a:cubicBezTo>
                  <a:pt x="726" y="54"/>
                  <a:pt x="732" y="54"/>
                  <a:pt x="732" y="54"/>
                </a:cubicBezTo>
                <a:cubicBezTo>
                  <a:pt x="734" y="54"/>
                  <a:pt x="728" y="55"/>
                  <a:pt x="728" y="54"/>
                </a:cubicBezTo>
                <a:cubicBezTo>
                  <a:pt x="728" y="54"/>
                  <a:pt x="726" y="54"/>
                  <a:pt x="726" y="55"/>
                </a:cubicBezTo>
                <a:cubicBezTo>
                  <a:pt x="726" y="54"/>
                  <a:pt x="724" y="54"/>
                  <a:pt x="721" y="54"/>
                </a:cubicBezTo>
                <a:cubicBezTo>
                  <a:pt x="721" y="54"/>
                  <a:pt x="725" y="54"/>
                  <a:pt x="725" y="55"/>
                </a:cubicBezTo>
                <a:cubicBezTo>
                  <a:pt x="723" y="55"/>
                  <a:pt x="723" y="55"/>
                  <a:pt x="722" y="55"/>
                </a:cubicBezTo>
                <a:cubicBezTo>
                  <a:pt x="722" y="55"/>
                  <a:pt x="723" y="55"/>
                  <a:pt x="723" y="55"/>
                </a:cubicBezTo>
                <a:cubicBezTo>
                  <a:pt x="720" y="55"/>
                  <a:pt x="720" y="56"/>
                  <a:pt x="717" y="56"/>
                </a:cubicBezTo>
                <a:cubicBezTo>
                  <a:pt x="716" y="56"/>
                  <a:pt x="718" y="57"/>
                  <a:pt x="717" y="57"/>
                </a:cubicBezTo>
                <a:cubicBezTo>
                  <a:pt x="715" y="57"/>
                  <a:pt x="715" y="57"/>
                  <a:pt x="714" y="57"/>
                </a:cubicBezTo>
                <a:cubicBezTo>
                  <a:pt x="714" y="56"/>
                  <a:pt x="717" y="55"/>
                  <a:pt x="721" y="55"/>
                </a:cubicBezTo>
                <a:cubicBezTo>
                  <a:pt x="720" y="55"/>
                  <a:pt x="717" y="54"/>
                  <a:pt x="718" y="53"/>
                </a:cubicBezTo>
                <a:cubicBezTo>
                  <a:pt x="720" y="53"/>
                  <a:pt x="719" y="54"/>
                  <a:pt x="721" y="54"/>
                </a:cubicBezTo>
                <a:cubicBezTo>
                  <a:pt x="723" y="53"/>
                  <a:pt x="718" y="53"/>
                  <a:pt x="717" y="53"/>
                </a:cubicBezTo>
                <a:cubicBezTo>
                  <a:pt x="715" y="52"/>
                  <a:pt x="722" y="52"/>
                  <a:pt x="723" y="52"/>
                </a:cubicBezTo>
                <a:cubicBezTo>
                  <a:pt x="723" y="51"/>
                  <a:pt x="720" y="52"/>
                  <a:pt x="721" y="52"/>
                </a:cubicBezTo>
                <a:cubicBezTo>
                  <a:pt x="719" y="51"/>
                  <a:pt x="720" y="52"/>
                  <a:pt x="717" y="51"/>
                </a:cubicBezTo>
                <a:cubicBezTo>
                  <a:pt x="719" y="51"/>
                  <a:pt x="720" y="51"/>
                  <a:pt x="717" y="50"/>
                </a:cubicBezTo>
                <a:cubicBezTo>
                  <a:pt x="718" y="50"/>
                  <a:pt x="719" y="50"/>
                  <a:pt x="720" y="50"/>
                </a:cubicBezTo>
                <a:cubicBezTo>
                  <a:pt x="719" y="49"/>
                  <a:pt x="716" y="50"/>
                  <a:pt x="715" y="50"/>
                </a:cubicBezTo>
                <a:cubicBezTo>
                  <a:pt x="717" y="51"/>
                  <a:pt x="714" y="51"/>
                  <a:pt x="717" y="52"/>
                </a:cubicBezTo>
                <a:cubicBezTo>
                  <a:pt x="715" y="53"/>
                  <a:pt x="713" y="52"/>
                  <a:pt x="712" y="53"/>
                </a:cubicBezTo>
                <a:cubicBezTo>
                  <a:pt x="711" y="53"/>
                  <a:pt x="711" y="52"/>
                  <a:pt x="710" y="52"/>
                </a:cubicBezTo>
                <a:cubicBezTo>
                  <a:pt x="708" y="52"/>
                  <a:pt x="713" y="52"/>
                  <a:pt x="714" y="51"/>
                </a:cubicBezTo>
                <a:cubicBezTo>
                  <a:pt x="714" y="51"/>
                  <a:pt x="711" y="51"/>
                  <a:pt x="711" y="52"/>
                </a:cubicBezTo>
                <a:cubicBezTo>
                  <a:pt x="710" y="51"/>
                  <a:pt x="713" y="51"/>
                  <a:pt x="710" y="50"/>
                </a:cubicBezTo>
                <a:cubicBezTo>
                  <a:pt x="707" y="51"/>
                  <a:pt x="705" y="50"/>
                  <a:pt x="701" y="51"/>
                </a:cubicBezTo>
                <a:cubicBezTo>
                  <a:pt x="701" y="51"/>
                  <a:pt x="702" y="51"/>
                  <a:pt x="703" y="51"/>
                </a:cubicBezTo>
                <a:cubicBezTo>
                  <a:pt x="702" y="51"/>
                  <a:pt x="700" y="51"/>
                  <a:pt x="701" y="50"/>
                </a:cubicBezTo>
                <a:cubicBezTo>
                  <a:pt x="703" y="50"/>
                  <a:pt x="707" y="50"/>
                  <a:pt x="705" y="49"/>
                </a:cubicBezTo>
                <a:cubicBezTo>
                  <a:pt x="709" y="50"/>
                  <a:pt x="710" y="49"/>
                  <a:pt x="713" y="48"/>
                </a:cubicBezTo>
                <a:cubicBezTo>
                  <a:pt x="717" y="49"/>
                  <a:pt x="725" y="48"/>
                  <a:pt x="725" y="47"/>
                </a:cubicBezTo>
                <a:cubicBezTo>
                  <a:pt x="728" y="47"/>
                  <a:pt x="729" y="46"/>
                  <a:pt x="730" y="46"/>
                </a:cubicBezTo>
                <a:cubicBezTo>
                  <a:pt x="730" y="46"/>
                  <a:pt x="729" y="46"/>
                  <a:pt x="727" y="46"/>
                </a:cubicBezTo>
                <a:cubicBezTo>
                  <a:pt x="729" y="47"/>
                  <a:pt x="726" y="46"/>
                  <a:pt x="725" y="47"/>
                </a:cubicBezTo>
                <a:cubicBezTo>
                  <a:pt x="723" y="46"/>
                  <a:pt x="725" y="46"/>
                  <a:pt x="723" y="46"/>
                </a:cubicBezTo>
                <a:cubicBezTo>
                  <a:pt x="721" y="46"/>
                  <a:pt x="728" y="45"/>
                  <a:pt x="725" y="45"/>
                </a:cubicBezTo>
                <a:cubicBezTo>
                  <a:pt x="724" y="45"/>
                  <a:pt x="721" y="46"/>
                  <a:pt x="717" y="46"/>
                </a:cubicBezTo>
                <a:cubicBezTo>
                  <a:pt x="717" y="46"/>
                  <a:pt x="717" y="46"/>
                  <a:pt x="716" y="46"/>
                </a:cubicBezTo>
                <a:cubicBezTo>
                  <a:pt x="717" y="45"/>
                  <a:pt x="718" y="46"/>
                  <a:pt x="717" y="46"/>
                </a:cubicBezTo>
                <a:cubicBezTo>
                  <a:pt x="721" y="45"/>
                  <a:pt x="723" y="45"/>
                  <a:pt x="726" y="44"/>
                </a:cubicBezTo>
                <a:cubicBezTo>
                  <a:pt x="726" y="44"/>
                  <a:pt x="726" y="44"/>
                  <a:pt x="726" y="44"/>
                </a:cubicBezTo>
                <a:cubicBezTo>
                  <a:pt x="724" y="44"/>
                  <a:pt x="722" y="44"/>
                  <a:pt x="719" y="44"/>
                </a:cubicBezTo>
                <a:cubicBezTo>
                  <a:pt x="720" y="44"/>
                  <a:pt x="721" y="44"/>
                  <a:pt x="721" y="45"/>
                </a:cubicBezTo>
                <a:cubicBezTo>
                  <a:pt x="721" y="45"/>
                  <a:pt x="716" y="44"/>
                  <a:pt x="718" y="45"/>
                </a:cubicBezTo>
                <a:cubicBezTo>
                  <a:pt x="717" y="45"/>
                  <a:pt x="717" y="45"/>
                  <a:pt x="716" y="45"/>
                </a:cubicBezTo>
                <a:cubicBezTo>
                  <a:pt x="714" y="45"/>
                  <a:pt x="713" y="46"/>
                  <a:pt x="710" y="46"/>
                </a:cubicBezTo>
                <a:cubicBezTo>
                  <a:pt x="711" y="46"/>
                  <a:pt x="712" y="46"/>
                  <a:pt x="712" y="45"/>
                </a:cubicBezTo>
                <a:cubicBezTo>
                  <a:pt x="713" y="45"/>
                  <a:pt x="709" y="45"/>
                  <a:pt x="710" y="45"/>
                </a:cubicBezTo>
                <a:cubicBezTo>
                  <a:pt x="709" y="45"/>
                  <a:pt x="710" y="45"/>
                  <a:pt x="711" y="44"/>
                </a:cubicBezTo>
                <a:cubicBezTo>
                  <a:pt x="712" y="44"/>
                  <a:pt x="714" y="44"/>
                  <a:pt x="715" y="44"/>
                </a:cubicBezTo>
                <a:cubicBezTo>
                  <a:pt x="712" y="43"/>
                  <a:pt x="717" y="43"/>
                  <a:pt x="718" y="42"/>
                </a:cubicBezTo>
                <a:cubicBezTo>
                  <a:pt x="720" y="43"/>
                  <a:pt x="716" y="43"/>
                  <a:pt x="717" y="43"/>
                </a:cubicBezTo>
                <a:cubicBezTo>
                  <a:pt x="718" y="44"/>
                  <a:pt x="721" y="43"/>
                  <a:pt x="722" y="43"/>
                </a:cubicBezTo>
                <a:cubicBezTo>
                  <a:pt x="724" y="43"/>
                  <a:pt x="725" y="42"/>
                  <a:pt x="726" y="42"/>
                </a:cubicBezTo>
                <a:cubicBezTo>
                  <a:pt x="725" y="42"/>
                  <a:pt x="724" y="41"/>
                  <a:pt x="721" y="41"/>
                </a:cubicBezTo>
                <a:cubicBezTo>
                  <a:pt x="720" y="41"/>
                  <a:pt x="722" y="42"/>
                  <a:pt x="719" y="42"/>
                </a:cubicBezTo>
                <a:cubicBezTo>
                  <a:pt x="720" y="41"/>
                  <a:pt x="722" y="41"/>
                  <a:pt x="723" y="41"/>
                </a:cubicBezTo>
                <a:cubicBezTo>
                  <a:pt x="721" y="40"/>
                  <a:pt x="718" y="41"/>
                  <a:pt x="717" y="41"/>
                </a:cubicBezTo>
                <a:cubicBezTo>
                  <a:pt x="716" y="41"/>
                  <a:pt x="716" y="41"/>
                  <a:pt x="717" y="41"/>
                </a:cubicBezTo>
                <a:cubicBezTo>
                  <a:pt x="715" y="40"/>
                  <a:pt x="714" y="41"/>
                  <a:pt x="714" y="40"/>
                </a:cubicBezTo>
                <a:cubicBezTo>
                  <a:pt x="709" y="40"/>
                  <a:pt x="707" y="40"/>
                  <a:pt x="705" y="40"/>
                </a:cubicBezTo>
                <a:cubicBezTo>
                  <a:pt x="705" y="40"/>
                  <a:pt x="705" y="39"/>
                  <a:pt x="703" y="40"/>
                </a:cubicBezTo>
                <a:cubicBezTo>
                  <a:pt x="704" y="39"/>
                  <a:pt x="703" y="39"/>
                  <a:pt x="701" y="38"/>
                </a:cubicBezTo>
                <a:cubicBezTo>
                  <a:pt x="699" y="38"/>
                  <a:pt x="698" y="39"/>
                  <a:pt x="697" y="39"/>
                </a:cubicBezTo>
                <a:cubicBezTo>
                  <a:pt x="695" y="39"/>
                  <a:pt x="695" y="39"/>
                  <a:pt x="694" y="39"/>
                </a:cubicBezTo>
                <a:cubicBezTo>
                  <a:pt x="694" y="39"/>
                  <a:pt x="696" y="39"/>
                  <a:pt x="697" y="39"/>
                </a:cubicBezTo>
                <a:cubicBezTo>
                  <a:pt x="697" y="38"/>
                  <a:pt x="693" y="39"/>
                  <a:pt x="693" y="38"/>
                </a:cubicBezTo>
                <a:cubicBezTo>
                  <a:pt x="692" y="38"/>
                  <a:pt x="693" y="38"/>
                  <a:pt x="692" y="38"/>
                </a:cubicBezTo>
                <a:cubicBezTo>
                  <a:pt x="692" y="38"/>
                  <a:pt x="693" y="38"/>
                  <a:pt x="694" y="38"/>
                </a:cubicBezTo>
                <a:cubicBezTo>
                  <a:pt x="694" y="39"/>
                  <a:pt x="691" y="39"/>
                  <a:pt x="690" y="39"/>
                </a:cubicBezTo>
                <a:cubicBezTo>
                  <a:pt x="692" y="39"/>
                  <a:pt x="691" y="39"/>
                  <a:pt x="690" y="40"/>
                </a:cubicBezTo>
                <a:cubicBezTo>
                  <a:pt x="690" y="40"/>
                  <a:pt x="690" y="40"/>
                  <a:pt x="691" y="40"/>
                </a:cubicBezTo>
                <a:cubicBezTo>
                  <a:pt x="692" y="40"/>
                  <a:pt x="692" y="39"/>
                  <a:pt x="692" y="39"/>
                </a:cubicBezTo>
                <a:cubicBezTo>
                  <a:pt x="696" y="40"/>
                  <a:pt x="694" y="40"/>
                  <a:pt x="698" y="40"/>
                </a:cubicBezTo>
                <a:cubicBezTo>
                  <a:pt x="700" y="40"/>
                  <a:pt x="697" y="40"/>
                  <a:pt x="699" y="40"/>
                </a:cubicBezTo>
                <a:cubicBezTo>
                  <a:pt x="701" y="40"/>
                  <a:pt x="699" y="41"/>
                  <a:pt x="702" y="40"/>
                </a:cubicBezTo>
                <a:cubicBezTo>
                  <a:pt x="697" y="41"/>
                  <a:pt x="695" y="42"/>
                  <a:pt x="690" y="42"/>
                </a:cubicBezTo>
                <a:cubicBezTo>
                  <a:pt x="691" y="42"/>
                  <a:pt x="692" y="42"/>
                  <a:pt x="692" y="42"/>
                </a:cubicBezTo>
                <a:cubicBezTo>
                  <a:pt x="690" y="42"/>
                  <a:pt x="690" y="42"/>
                  <a:pt x="688" y="42"/>
                </a:cubicBezTo>
                <a:cubicBezTo>
                  <a:pt x="692" y="43"/>
                  <a:pt x="695" y="42"/>
                  <a:pt x="698" y="42"/>
                </a:cubicBezTo>
                <a:cubicBezTo>
                  <a:pt x="699" y="42"/>
                  <a:pt x="695" y="43"/>
                  <a:pt x="698" y="43"/>
                </a:cubicBezTo>
                <a:cubicBezTo>
                  <a:pt x="698" y="43"/>
                  <a:pt x="696" y="43"/>
                  <a:pt x="695" y="43"/>
                </a:cubicBezTo>
                <a:cubicBezTo>
                  <a:pt x="695" y="43"/>
                  <a:pt x="697" y="43"/>
                  <a:pt x="699" y="43"/>
                </a:cubicBezTo>
                <a:cubicBezTo>
                  <a:pt x="700" y="43"/>
                  <a:pt x="695" y="43"/>
                  <a:pt x="700" y="43"/>
                </a:cubicBezTo>
                <a:cubicBezTo>
                  <a:pt x="699" y="44"/>
                  <a:pt x="696" y="44"/>
                  <a:pt x="695" y="44"/>
                </a:cubicBezTo>
                <a:cubicBezTo>
                  <a:pt x="694" y="44"/>
                  <a:pt x="695" y="44"/>
                  <a:pt x="693" y="43"/>
                </a:cubicBezTo>
                <a:cubicBezTo>
                  <a:pt x="692" y="43"/>
                  <a:pt x="692" y="44"/>
                  <a:pt x="691" y="44"/>
                </a:cubicBezTo>
                <a:cubicBezTo>
                  <a:pt x="692" y="44"/>
                  <a:pt x="695" y="44"/>
                  <a:pt x="696" y="45"/>
                </a:cubicBezTo>
                <a:cubicBezTo>
                  <a:pt x="693" y="45"/>
                  <a:pt x="694" y="45"/>
                  <a:pt x="692" y="45"/>
                </a:cubicBezTo>
                <a:cubicBezTo>
                  <a:pt x="691" y="45"/>
                  <a:pt x="692" y="45"/>
                  <a:pt x="692" y="45"/>
                </a:cubicBezTo>
                <a:cubicBezTo>
                  <a:pt x="691" y="45"/>
                  <a:pt x="687" y="44"/>
                  <a:pt x="685" y="44"/>
                </a:cubicBezTo>
                <a:cubicBezTo>
                  <a:pt x="686" y="45"/>
                  <a:pt x="686" y="45"/>
                  <a:pt x="684" y="45"/>
                </a:cubicBezTo>
                <a:cubicBezTo>
                  <a:pt x="685" y="45"/>
                  <a:pt x="688" y="45"/>
                  <a:pt x="690" y="45"/>
                </a:cubicBezTo>
                <a:cubicBezTo>
                  <a:pt x="693" y="45"/>
                  <a:pt x="688" y="46"/>
                  <a:pt x="690" y="46"/>
                </a:cubicBezTo>
                <a:cubicBezTo>
                  <a:pt x="689" y="46"/>
                  <a:pt x="683" y="45"/>
                  <a:pt x="681" y="46"/>
                </a:cubicBezTo>
                <a:cubicBezTo>
                  <a:pt x="683" y="46"/>
                  <a:pt x="682" y="45"/>
                  <a:pt x="680" y="46"/>
                </a:cubicBezTo>
                <a:cubicBezTo>
                  <a:pt x="677" y="45"/>
                  <a:pt x="683" y="45"/>
                  <a:pt x="683" y="45"/>
                </a:cubicBezTo>
                <a:cubicBezTo>
                  <a:pt x="683" y="45"/>
                  <a:pt x="681" y="45"/>
                  <a:pt x="679" y="45"/>
                </a:cubicBezTo>
                <a:cubicBezTo>
                  <a:pt x="680" y="44"/>
                  <a:pt x="680" y="44"/>
                  <a:pt x="680" y="44"/>
                </a:cubicBezTo>
                <a:cubicBezTo>
                  <a:pt x="679" y="44"/>
                  <a:pt x="674" y="43"/>
                  <a:pt x="674" y="44"/>
                </a:cubicBezTo>
                <a:cubicBezTo>
                  <a:pt x="674" y="43"/>
                  <a:pt x="670" y="44"/>
                  <a:pt x="671" y="43"/>
                </a:cubicBezTo>
                <a:cubicBezTo>
                  <a:pt x="670" y="43"/>
                  <a:pt x="668" y="43"/>
                  <a:pt x="669" y="44"/>
                </a:cubicBezTo>
                <a:cubicBezTo>
                  <a:pt x="666" y="43"/>
                  <a:pt x="670" y="43"/>
                  <a:pt x="669" y="43"/>
                </a:cubicBezTo>
                <a:cubicBezTo>
                  <a:pt x="670" y="43"/>
                  <a:pt x="670" y="43"/>
                  <a:pt x="671" y="43"/>
                </a:cubicBezTo>
                <a:cubicBezTo>
                  <a:pt x="671" y="42"/>
                  <a:pt x="670" y="42"/>
                  <a:pt x="671" y="42"/>
                </a:cubicBezTo>
                <a:cubicBezTo>
                  <a:pt x="672" y="42"/>
                  <a:pt x="672" y="42"/>
                  <a:pt x="674" y="42"/>
                </a:cubicBezTo>
                <a:cubicBezTo>
                  <a:pt x="673" y="42"/>
                  <a:pt x="672" y="42"/>
                  <a:pt x="672" y="43"/>
                </a:cubicBezTo>
                <a:cubicBezTo>
                  <a:pt x="675" y="43"/>
                  <a:pt x="676" y="43"/>
                  <a:pt x="680" y="43"/>
                </a:cubicBezTo>
                <a:cubicBezTo>
                  <a:pt x="682" y="43"/>
                  <a:pt x="679" y="42"/>
                  <a:pt x="681" y="42"/>
                </a:cubicBezTo>
                <a:cubicBezTo>
                  <a:pt x="683" y="42"/>
                  <a:pt x="681" y="43"/>
                  <a:pt x="682" y="43"/>
                </a:cubicBezTo>
                <a:cubicBezTo>
                  <a:pt x="682" y="42"/>
                  <a:pt x="681" y="41"/>
                  <a:pt x="679" y="41"/>
                </a:cubicBezTo>
                <a:cubicBezTo>
                  <a:pt x="676" y="41"/>
                  <a:pt x="676" y="41"/>
                  <a:pt x="673" y="41"/>
                </a:cubicBezTo>
                <a:cubicBezTo>
                  <a:pt x="672" y="41"/>
                  <a:pt x="676" y="41"/>
                  <a:pt x="674" y="41"/>
                </a:cubicBezTo>
                <a:cubicBezTo>
                  <a:pt x="675" y="41"/>
                  <a:pt x="677" y="41"/>
                  <a:pt x="678" y="40"/>
                </a:cubicBezTo>
                <a:cubicBezTo>
                  <a:pt x="676" y="40"/>
                  <a:pt x="673" y="41"/>
                  <a:pt x="669" y="41"/>
                </a:cubicBezTo>
                <a:cubicBezTo>
                  <a:pt x="669" y="41"/>
                  <a:pt x="671" y="41"/>
                  <a:pt x="671" y="41"/>
                </a:cubicBezTo>
                <a:cubicBezTo>
                  <a:pt x="670" y="42"/>
                  <a:pt x="666" y="41"/>
                  <a:pt x="667" y="42"/>
                </a:cubicBezTo>
                <a:cubicBezTo>
                  <a:pt x="667" y="42"/>
                  <a:pt x="666" y="41"/>
                  <a:pt x="665" y="41"/>
                </a:cubicBezTo>
                <a:cubicBezTo>
                  <a:pt x="666" y="41"/>
                  <a:pt x="666" y="41"/>
                  <a:pt x="669" y="41"/>
                </a:cubicBezTo>
                <a:cubicBezTo>
                  <a:pt x="669" y="41"/>
                  <a:pt x="664" y="41"/>
                  <a:pt x="667" y="41"/>
                </a:cubicBezTo>
                <a:cubicBezTo>
                  <a:pt x="667" y="41"/>
                  <a:pt x="666" y="40"/>
                  <a:pt x="666" y="41"/>
                </a:cubicBezTo>
                <a:cubicBezTo>
                  <a:pt x="664" y="41"/>
                  <a:pt x="668" y="40"/>
                  <a:pt x="665" y="40"/>
                </a:cubicBezTo>
                <a:cubicBezTo>
                  <a:pt x="667" y="39"/>
                  <a:pt x="667" y="41"/>
                  <a:pt x="669" y="41"/>
                </a:cubicBezTo>
                <a:cubicBezTo>
                  <a:pt x="671" y="40"/>
                  <a:pt x="669" y="40"/>
                  <a:pt x="669" y="40"/>
                </a:cubicBezTo>
                <a:cubicBezTo>
                  <a:pt x="670" y="40"/>
                  <a:pt x="672" y="39"/>
                  <a:pt x="675" y="39"/>
                </a:cubicBezTo>
                <a:cubicBezTo>
                  <a:pt x="675" y="39"/>
                  <a:pt x="674" y="39"/>
                  <a:pt x="674" y="39"/>
                </a:cubicBezTo>
                <a:cubicBezTo>
                  <a:pt x="672" y="38"/>
                  <a:pt x="673" y="39"/>
                  <a:pt x="671" y="39"/>
                </a:cubicBezTo>
                <a:cubicBezTo>
                  <a:pt x="672" y="38"/>
                  <a:pt x="668" y="38"/>
                  <a:pt x="670" y="38"/>
                </a:cubicBezTo>
                <a:cubicBezTo>
                  <a:pt x="669" y="38"/>
                  <a:pt x="669" y="37"/>
                  <a:pt x="667" y="38"/>
                </a:cubicBezTo>
                <a:cubicBezTo>
                  <a:pt x="666" y="38"/>
                  <a:pt x="668" y="38"/>
                  <a:pt x="667" y="38"/>
                </a:cubicBezTo>
                <a:cubicBezTo>
                  <a:pt x="664" y="38"/>
                  <a:pt x="660" y="38"/>
                  <a:pt x="660" y="37"/>
                </a:cubicBezTo>
                <a:cubicBezTo>
                  <a:pt x="661" y="37"/>
                  <a:pt x="662" y="37"/>
                  <a:pt x="663" y="37"/>
                </a:cubicBezTo>
                <a:cubicBezTo>
                  <a:pt x="659" y="37"/>
                  <a:pt x="664" y="38"/>
                  <a:pt x="667" y="37"/>
                </a:cubicBezTo>
                <a:cubicBezTo>
                  <a:pt x="666" y="37"/>
                  <a:pt x="662" y="37"/>
                  <a:pt x="662" y="36"/>
                </a:cubicBezTo>
                <a:cubicBezTo>
                  <a:pt x="659" y="36"/>
                  <a:pt x="659" y="36"/>
                  <a:pt x="657" y="36"/>
                </a:cubicBezTo>
                <a:cubicBezTo>
                  <a:pt x="655" y="36"/>
                  <a:pt x="658" y="36"/>
                  <a:pt x="658" y="37"/>
                </a:cubicBezTo>
                <a:cubicBezTo>
                  <a:pt x="656" y="36"/>
                  <a:pt x="654" y="37"/>
                  <a:pt x="654" y="36"/>
                </a:cubicBezTo>
                <a:cubicBezTo>
                  <a:pt x="651" y="37"/>
                  <a:pt x="653" y="37"/>
                  <a:pt x="652" y="38"/>
                </a:cubicBezTo>
                <a:cubicBezTo>
                  <a:pt x="654" y="38"/>
                  <a:pt x="653" y="39"/>
                  <a:pt x="655" y="39"/>
                </a:cubicBezTo>
                <a:cubicBezTo>
                  <a:pt x="654" y="39"/>
                  <a:pt x="654" y="39"/>
                  <a:pt x="652" y="39"/>
                </a:cubicBezTo>
                <a:cubicBezTo>
                  <a:pt x="653" y="39"/>
                  <a:pt x="652" y="39"/>
                  <a:pt x="653" y="39"/>
                </a:cubicBezTo>
                <a:cubicBezTo>
                  <a:pt x="647" y="39"/>
                  <a:pt x="660" y="41"/>
                  <a:pt x="661" y="39"/>
                </a:cubicBezTo>
                <a:cubicBezTo>
                  <a:pt x="662" y="39"/>
                  <a:pt x="663" y="39"/>
                  <a:pt x="665" y="39"/>
                </a:cubicBezTo>
                <a:cubicBezTo>
                  <a:pt x="664" y="40"/>
                  <a:pt x="662" y="40"/>
                  <a:pt x="661" y="40"/>
                </a:cubicBezTo>
                <a:cubicBezTo>
                  <a:pt x="661" y="40"/>
                  <a:pt x="661" y="40"/>
                  <a:pt x="662" y="40"/>
                </a:cubicBezTo>
                <a:cubicBezTo>
                  <a:pt x="661" y="40"/>
                  <a:pt x="658" y="40"/>
                  <a:pt x="656" y="40"/>
                </a:cubicBezTo>
                <a:cubicBezTo>
                  <a:pt x="655" y="41"/>
                  <a:pt x="657" y="41"/>
                  <a:pt x="659" y="41"/>
                </a:cubicBezTo>
                <a:cubicBezTo>
                  <a:pt x="657" y="41"/>
                  <a:pt x="661" y="42"/>
                  <a:pt x="663" y="42"/>
                </a:cubicBezTo>
                <a:cubicBezTo>
                  <a:pt x="658" y="42"/>
                  <a:pt x="654" y="42"/>
                  <a:pt x="649" y="41"/>
                </a:cubicBezTo>
                <a:cubicBezTo>
                  <a:pt x="649" y="41"/>
                  <a:pt x="645" y="42"/>
                  <a:pt x="648" y="43"/>
                </a:cubicBezTo>
                <a:cubicBezTo>
                  <a:pt x="647" y="43"/>
                  <a:pt x="646" y="43"/>
                  <a:pt x="644" y="43"/>
                </a:cubicBezTo>
                <a:cubicBezTo>
                  <a:pt x="643" y="42"/>
                  <a:pt x="647" y="43"/>
                  <a:pt x="646" y="42"/>
                </a:cubicBezTo>
                <a:cubicBezTo>
                  <a:pt x="645" y="42"/>
                  <a:pt x="642" y="43"/>
                  <a:pt x="640" y="42"/>
                </a:cubicBezTo>
                <a:cubicBezTo>
                  <a:pt x="643" y="42"/>
                  <a:pt x="636" y="42"/>
                  <a:pt x="638" y="41"/>
                </a:cubicBezTo>
                <a:cubicBezTo>
                  <a:pt x="638" y="40"/>
                  <a:pt x="634" y="41"/>
                  <a:pt x="636" y="40"/>
                </a:cubicBezTo>
                <a:cubicBezTo>
                  <a:pt x="630" y="40"/>
                  <a:pt x="634" y="43"/>
                  <a:pt x="631" y="43"/>
                </a:cubicBezTo>
                <a:cubicBezTo>
                  <a:pt x="631" y="43"/>
                  <a:pt x="631" y="43"/>
                  <a:pt x="632" y="43"/>
                </a:cubicBezTo>
                <a:cubicBezTo>
                  <a:pt x="632" y="42"/>
                  <a:pt x="631" y="42"/>
                  <a:pt x="629" y="42"/>
                </a:cubicBezTo>
                <a:cubicBezTo>
                  <a:pt x="627" y="43"/>
                  <a:pt x="628" y="44"/>
                  <a:pt x="624" y="44"/>
                </a:cubicBezTo>
                <a:cubicBezTo>
                  <a:pt x="626" y="44"/>
                  <a:pt x="620" y="46"/>
                  <a:pt x="619" y="46"/>
                </a:cubicBezTo>
                <a:cubicBezTo>
                  <a:pt x="618" y="47"/>
                  <a:pt x="617" y="46"/>
                  <a:pt x="618" y="46"/>
                </a:cubicBezTo>
                <a:cubicBezTo>
                  <a:pt x="617" y="46"/>
                  <a:pt x="617" y="46"/>
                  <a:pt x="616" y="46"/>
                </a:cubicBezTo>
                <a:cubicBezTo>
                  <a:pt x="618" y="47"/>
                  <a:pt x="616" y="47"/>
                  <a:pt x="615" y="48"/>
                </a:cubicBezTo>
                <a:cubicBezTo>
                  <a:pt x="614" y="48"/>
                  <a:pt x="614" y="48"/>
                  <a:pt x="613" y="48"/>
                </a:cubicBezTo>
                <a:cubicBezTo>
                  <a:pt x="612" y="48"/>
                  <a:pt x="612" y="49"/>
                  <a:pt x="613" y="49"/>
                </a:cubicBezTo>
                <a:cubicBezTo>
                  <a:pt x="610" y="50"/>
                  <a:pt x="608" y="51"/>
                  <a:pt x="604" y="52"/>
                </a:cubicBezTo>
                <a:cubicBezTo>
                  <a:pt x="604" y="52"/>
                  <a:pt x="603" y="52"/>
                  <a:pt x="603" y="52"/>
                </a:cubicBezTo>
                <a:cubicBezTo>
                  <a:pt x="603" y="52"/>
                  <a:pt x="602" y="53"/>
                  <a:pt x="600" y="53"/>
                </a:cubicBezTo>
                <a:cubicBezTo>
                  <a:pt x="599" y="53"/>
                  <a:pt x="599" y="52"/>
                  <a:pt x="599" y="52"/>
                </a:cubicBezTo>
                <a:cubicBezTo>
                  <a:pt x="595" y="53"/>
                  <a:pt x="600" y="53"/>
                  <a:pt x="596" y="53"/>
                </a:cubicBezTo>
                <a:cubicBezTo>
                  <a:pt x="597" y="53"/>
                  <a:pt x="597" y="53"/>
                  <a:pt x="599" y="53"/>
                </a:cubicBezTo>
                <a:cubicBezTo>
                  <a:pt x="598" y="54"/>
                  <a:pt x="600" y="54"/>
                  <a:pt x="600" y="54"/>
                </a:cubicBezTo>
                <a:cubicBezTo>
                  <a:pt x="599" y="54"/>
                  <a:pt x="599" y="54"/>
                  <a:pt x="598" y="54"/>
                </a:cubicBezTo>
                <a:cubicBezTo>
                  <a:pt x="599" y="54"/>
                  <a:pt x="600" y="54"/>
                  <a:pt x="600" y="55"/>
                </a:cubicBezTo>
                <a:cubicBezTo>
                  <a:pt x="601" y="55"/>
                  <a:pt x="603" y="54"/>
                  <a:pt x="600" y="54"/>
                </a:cubicBezTo>
                <a:cubicBezTo>
                  <a:pt x="601" y="53"/>
                  <a:pt x="602" y="54"/>
                  <a:pt x="603" y="54"/>
                </a:cubicBezTo>
                <a:cubicBezTo>
                  <a:pt x="601" y="54"/>
                  <a:pt x="603" y="55"/>
                  <a:pt x="601" y="55"/>
                </a:cubicBezTo>
                <a:cubicBezTo>
                  <a:pt x="600" y="55"/>
                  <a:pt x="601" y="55"/>
                  <a:pt x="597" y="55"/>
                </a:cubicBezTo>
                <a:cubicBezTo>
                  <a:pt x="597" y="55"/>
                  <a:pt x="598" y="55"/>
                  <a:pt x="600" y="55"/>
                </a:cubicBezTo>
                <a:cubicBezTo>
                  <a:pt x="598" y="55"/>
                  <a:pt x="593" y="55"/>
                  <a:pt x="591" y="56"/>
                </a:cubicBezTo>
                <a:cubicBezTo>
                  <a:pt x="592" y="56"/>
                  <a:pt x="593" y="55"/>
                  <a:pt x="593" y="55"/>
                </a:cubicBezTo>
                <a:cubicBezTo>
                  <a:pt x="589" y="55"/>
                  <a:pt x="585" y="56"/>
                  <a:pt x="586" y="57"/>
                </a:cubicBezTo>
                <a:cubicBezTo>
                  <a:pt x="585" y="57"/>
                  <a:pt x="583" y="57"/>
                  <a:pt x="582" y="57"/>
                </a:cubicBezTo>
                <a:cubicBezTo>
                  <a:pt x="583" y="57"/>
                  <a:pt x="582" y="57"/>
                  <a:pt x="582" y="56"/>
                </a:cubicBezTo>
                <a:cubicBezTo>
                  <a:pt x="585" y="57"/>
                  <a:pt x="586" y="55"/>
                  <a:pt x="582" y="55"/>
                </a:cubicBezTo>
                <a:cubicBezTo>
                  <a:pt x="585" y="55"/>
                  <a:pt x="587" y="55"/>
                  <a:pt x="590" y="54"/>
                </a:cubicBezTo>
                <a:cubicBezTo>
                  <a:pt x="589" y="54"/>
                  <a:pt x="588" y="55"/>
                  <a:pt x="586" y="54"/>
                </a:cubicBezTo>
                <a:cubicBezTo>
                  <a:pt x="587" y="54"/>
                  <a:pt x="589" y="54"/>
                  <a:pt x="588" y="53"/>
                </a:cubicBezTo>
                <a:cubicBezTo>
                  <a:pt x="593" y="54"/>
                  <a:pt x="592" y="53"/>
                  <a:pt x="595" y="53"/>
                </a:cubicBezTo>
                <a:cubicBezTo>
                  <a:pt x="595" y="52"/>
                  <a:pt x="596" y="52"/>
                  <a:pt x="596" y="52"/>
                </a:cubicBezTo>
                <a:cubicBezTo>
                  <a:pt x="599" y="53"/>
                  <a:pt x="598" y="51"/>
                  <a:pt x="598" y="51"/>
                </a:cubicBezTo>
                <a:cubicBezTo>
                  <a:pt x="600" y="50"/>
                  <a:pt x="604" y="49"/>
                  <a:pt x="609" y="47"/>
                </a:cubicBezTo>
                <a:cubicBezTo>
                  <a:pt x="609" y="47"/>
                  <a:pt x="608" y="47"/>
                  <a:pt x="607" y="47"/>
                </a:cubicBezTo>
                <a:cubicBezTo>
                  <a:pt x="611" y="46"/>
                  <a:pt x="612" y="45"/>
                  <a:pt x="615" y="45"/>
                </a:cubicBezTo>
                <a:cubicBezTo>
                  <a:pt x="615" y="45"/>
                  <a:pt x="612" y="45"/>
                  <a:pt x="611" y="45"/>
                </a:cubicBezTo>
                <a:cubicBezTo>
                  <a:pt x="614" y="43"/>
                  <a:pt x="600" y="44"/>
                  <a:pt x="602" y="42"/>
                </a:cubicBezTo>
                <a:cubicBezTo>
                  <a:pt x="600" y="43"/>
                  <a:pt x="599" y="43"/>
                  <a:pt x="598" y="42"/>
                </a:cubicBezTo>
                <a:cubicBezTo>
                  <a:pt x="597" y="42"/>
                  <a:pt x="598" y="42"/>
                  <a:pt x="598" y="43"/>
                </a:cubicBezTo>
                <a:cubicBezTo>
                  <a:pt x="596" y="43"/>
                  <a:pt x="595" y="42"/>
                  <a:pt x="597" y="42"/>
                </a:cubicBezTo>
                <a:cubicBezTo>
                  <a:pt x="597" y="41"/>
                  <a:pt x="594" y="42"/>
                  <a:pt x="593" y="41"/>
                </a:cubicBezTo>
                <a:cubicBezTo>
                  <a:pt x="592" y="42"/>
                  <a:pt x="595" y="42"/>
                  <a:pt x="593" y="42"/>
                </a:cubicBezTo>
                <a:cubicBezTo>
                  <a:pt x="594" y="42"/>
                  <a:pt x="594" y="42"/>
                  <a:pt x="595" y="42"/>
                </a:cubicBezTo>
                <a:cubicBezTo>
                  <a:pt x="595" y="43"/>
                  <a:pt x="596" y="43"/>
                  <a:pt x="595" y="43"/>
                </a:cubicBezTo>
                <a:cubicBezTo>
                  <a:pt x="591" y="43"/>
                  <a:pt x="589" y="43"/>
                  <a:pt x="585" y="43"/>
                </a:cubicBezTo>
                <a:cubicBezTo>
                  <a:pt x="587" y="43"/>
                  <a:pt x="587" y="43"/>
                  <a:pt x="585" y="42"/>
                </a:cubicBezTo>
                <a:cubicBezTo>
                  <a:pt x="583" y="42"/>
                  <a:pt x="583" y="43"/>
                  <a:pt x="582" y="43"/>
                </a:cubicBezTo>
                <a:cubicBezTo>
                  <a:pt x="582" y="43"/>
                  <a:pt x="582" y="43"/>
                  <a:pt x="582" y="43"/>
                </a:cubicBezTo>
                <a:cubicBezTo>
                  <a:pt x="584" y="43"/>
                  <a:pt x="582" y="43"/>
                  <a:pt x="584" y="43"/>
                </a:cubicBezTo>
                <a:cubicBezTo>
                  <a:pt x="578" y="43"/>
                  <a:pt x="576" y="45"/>
                  <a:pt x="572" y="46"/>
                </a:cubicBezTo>
                <a:cubicBezTo>
                  <a:pt x="572" y="47"/>
                  <a:pt x="573" y="46"/>
                  <a:pt x="575" y="46"/>
                </a:cubicBezTo>
                <a:cubicBezTo>
                  <a:pt x="582" y="47"/>
                  <a:pt x="578" y="47"/>
                  <a:pt x="572" y="47"/>
                </a:cubicBezTo>
                <a:cubicBezTo>
                  <a:pt x="572" y="47"/>
                  <a:pt x="572" y="47"/>
                  <a:pt x="572" y="47"/>
                </a:cubicBezTo>
                <a:cubicBezTo>
                  <a:pt x="575" y="47"/>
                  <a:pt x="578" y="47"/>
                  <a:pt x="581" y="48"/>
                </a:cubicBezTo>
                <a:cubicBezTo>
                  <a:pt x="582" y="47"/>
                  <a:pt x="579" y="47"/>
                  <a:pt x="580" y="47"/>
                </a:cubicBezTo>
                <a:cubicBezTo>
                  <a:pt x="581" y="47"/>
                  <a:pt x="583" y="47"/>
                  <a:pt x="584" y="47"/>
                </a:cubicBezTo>
                <a:cubicBezTo>
                  <a:pt x="587" y="47"/>
                  <a:pt x="583" y="47"/>
                  <a:pt x="584" y="48"/>
                </a:cubicBezTo>
                <a:cubicBezTo>
                  <a:pt x="586" y="48"/>
                  <a:pt x="585" y="47"/>
                  <a:pt x="588" y="47"/>
                </a:cubicBezTo>
                <a:cubicBezTo>
                  <a:pt x="588" y="47"/>
                  <a:pt x="586" y="47"/>
                  <a:pt x="587" y="48"/>
                </a:cubicBezTo>
                <a:cubicBezTo>
                  <a:pt x="589" y="47"/>
                  <a:pt x="595" y="48"/>
                  <a:pt x="595" y="47"/>
                </a:cubicBezTo>
                <a:cubicBezTo>
                  <a:pt x="596" y="47"/>
                  <a:pt x="595" y="47"/>
                  <a:pt x="596" y="47"/>
                </a:cubicBezTo>
                <a:cubicBezTo>
                  <a:pt x="596" y="47"/>
                  <a:pt x="597" y="47"/>
                  <a:pt x="598" y="47"/>
                </a:cubicBezTo>
                <a:cubicBezTo>
                  <a:pt x="597" y="47"/>
                  <a:pt x="596" y="47"/>
                  <a:pt x="597" y="47"/>
                </a:cubicBezTo>
                <a:cubicBezTo>
                  <a:pt x="597" y="47"/>
                  <a:pt x="598" y="47"/>
                  <a:pt x="599" y="47"/>
                </a:cubicBezTo>
                <a:cubicBezTo>
                  <a:pt x="600" y="47"/>
                  <a:pt x="600" y="48"/>
                  <a:pt x="602" y="48"/>
                </a:cubicBezTo>
                <a:cubicBezTo>
                  <a:pt x="602" y="48"/>
                  <a:pt x="600" y="48"/>
                  <a:pt x="600" y="49"/>
                </a:cubicBezTo>
                <a:cubicBezTo>
                  <a:pt x="594" y="48"/>
                  <a:pt x="592" y="49"/>
                  <a:pt x="593" y="48"/>
                </a:cubicBezTo>
                <a:cubicBezTo>
                  <a:pt x="591" y="48"/>
                  <a:pt x="589" y="49"/>
                  <a:pt x="586" y="49"/>
                </a:cubicBezTo>
                <a:cubicBezTo>
                  <a:pt x="585" y="49"/>
                  <a:pt x="586" y="49"/>
                  <a:pt x="586" y="49"/>
                </a:cubicBezTo>
                <a:cubicBezTo>
                  <a:pt x="585" y="49"/>
                  <a:pt x="584" y="49"/>
                  <a:pt x="584" y="49"/>
                </a:cubicBezTo>
                <a:cubicBezTo>
                  <a:pt x="583" y="49"/>
                  <a:pt x="583" y="49"/>
                  <a:pt x="580" y="49"/>
                </a:cubicBezTo>
                <a:cubicBezTo>
                  <a:pt x="581" y="50"/>
                  <a:pt x="581" y="49"/>
                  <a:pt x="579" y="50"/>
                </a:cubicBezTo>
                <a:cubicBezTo>
                  <a:pt x="577" y="50"/>
                  <a:pt x="578" y="50"/>
                  <a:pt x="576" y="50"/>
                </a:cubicBezTo>
                <a:cubicBezTo>
                  <a:pt x="574" y="50"/>
                  <a:pt x="578" y="51"/>
                  <a:pt x="575" y="50"/>
                </a:cubicBezTo>
                <a:cubicBezTo>
                  <a:pt x="577" y="51"/>
                  <a:pt x="578" y="50"/>
                  <a:pt x="580" y="50"/>
                </a:cubicBezTo>
                <a:cubicBezTo>
                  <a:pt x="576" y="51"/>
                  <a:pt x="571" y="51"/>
                  <a:pt x="567" y="51"/>
                </a:cubicBezTo>
                <a:cubicBezTo>
                  <a:pt x="563" y="53"/>
                  <a:pt x="568" y="52"/>
                  <a:pt x="570" y="53"/>
                </a:cubicBezTo>
                <a:cubicBezTo>
                  <a:pt x="572" y="53"/>
                  <a:pt x="573" y="52"/>
                  <a:pt x="572" y="52"/>
                </a:cubicBezTo>
                <a:cubicBezTo>
                  <a:pt x="572" y="52"/>
                  <a:pt x="578" y="53"/>
                  <a:pt x="578" y="53"/>
                </a:cubicBezTo>
                <a:cubicBezTo>
                  <a:pt x="580" y="53"/>
                  <a:pt x="579" y="53"/>
                  <a:pt x="579" y="54"/>
                </a:cubicBezTo>
                <a:cubicBezTo>
                  <a:pt x="576" y="54"/>
                  <a:pt x="574" y="54"/>
                  <a:pt x="569" y="54"/>
                </a:cubicBezTo>
                <a:cubicBezTo>
                  <a:pt x="569" y="54"/>
                  <a:pt x="571" y="54"/>
                  <a:pt x="570" y="54"/>
                </a:cubicBezTo>
                <a:cubicBezTo>
                  <a:pt x="569" y="53"/>
                  <a:pt x="568" y="53"/>
                  <a:pt x="568" y="54"/>
                </a:cubicBezTo>
                <a:cubicBezTo>
                  <a:pt x="565" y="53"/>
                  <a:pt x="562" y="54"/>
                  <a:pt x="558" y="54"/>
                </a:cubicBezTo>
                <a:cubicBezTo>
                  <a:pt x="559" y="55"/>
                  <a:pt x="559" y="55"/>
                  <a:pt x="557" y="55"/>
                </a:cubicBezTo>
                <a:cubicBezTo>
                  <a:pt x="557" y="55"/>
                  <a:pt x="559" y="55"/>
                  <a:pt x="560" y="55"/>
                </a:cubicBezTo>
                <a:cubicBezTo>
                  <a:pt x="558" y="55"/>
                  <a:pt x="562" y="55"/>
                  <a:pt x="563" y="56"/>
                </a:cubicBezTo>
                <a:cubicBezTo>
                  <a:pt x="562" y="56"/>
                  <a:pt x="560" y="56"/>
                  <a:pt x="560" y="56"/>
                </a:cubicBezTo>
                <a:cubicBezTo>
                  <a:pt x="560" y="56"/>
                  <a:pt x="560" y="56"/>
                  <a:pt x="561" y="56"/>
                </a:cubicBezTo>
                <a:cubicBezTo>
                  <a:pt x="555" y="58"/>
                  <a:pt x="551" y="56"/>
                  <a:pt x="549" y="57"/>
                </a:cubicBezTo>
                <a:cubicBezTo>
                  <a:pt x="548" y="57"/>
                  <a:pt x="550" y="56"/>
                  <a:pt x="550" y="56"/>
                </a:cubicBezTo>
                <a:cubicBezTo>
                  <a:pt x="552" y="56"/>
                  <a:pt x="553" y="56"/>
                  <a:pt x="556" y="56"/>
                </a:cubicBezTo>
                <a:cubicBezTo>
                  <a:pt x="557" y="55"/>
                  <a:pt x="552" y="56"/>
                  <a:pt x="553" y="55"/>
                </a:cubicBezTo>
                <a:cubicBezTo>
                  <a:pt x="554" y="55"/>
                  <a:pt x="554" y="55"/>
                  <a:pt x="555" y="55"/>
                </a:cubicBezTo>
                <a:cubicBezTo>
                  <a:pt x="555" y="55"/>
                  <a:pt x="554" y="54"/>
                  <a:pt x="552" y="54"/>
                </a:cubicBezTo>
                <a:cubicBezTo>
                  <a:pt x="551" y="54"/>
                  <a:pt x="552" y="54"/>
                  <a:pt x="553" y="54"/>
                </a:cubicBezTo>
                <a:cubicBezTo>
                  <a:pt x="549" y="54"/>
                  <a:pt x="542" y="56"/>
                  <a:pt x="548" y="56"/>
                </a:cubicBezTo>
                <a:cubicBezTo>
                  <a:pt x="548" y="57"/>
                  <a:pt x="547" y="57"/>
                  <a:pt x="545" y="57"/>
                </a:cubicBezTo>
                <a:cubicBezTo>
                  <a:pt x="544" y="56"/>
                  <a:pt x="544" y="56"/>
                  <a:pt x="545" y="56"/>
                </a:cubicBezTo>
                <a:cubicBezTo>
                  <a:pt x="544" y="56"/>
                  <a:pt x="543" y="56"/>
                  <a:pt x="541" y="56"/>
                </a:cubicBezTo>
                <a:cubicBezTo>
                  <a:pt x="537" y="57"/>
                  <a:pt x="527" y="57"/>
                  <a:pt x="520" y="58"/>
                </a:cubicBezTo>
                <a:cubicBezTo>
                  <a:pt x="523" y="57"/>
                  <a:pt x="521" y="57"/>
                  <a:pt x="522" y="56"/>
                </a:cubicBezTo>
                <a:cubicBezTo>
                  <a:pt x="521" y="56"/>
                  <a:pt x="519" y="57"/>
                  <a:pt x="521" y="56"/>
                </a:cubicBezTo>
                <a:cubicBezTo>
                  <a:pt x="519" y="56"/>
                  <a:pt x="520" y="56"/>
                  <a:pt x="519" y="56"/>
                </a:cubicBezTo>
                <a:cubicBezTo>
                  <a:pt x="518" y="56"/>
                  <a:pt x="516" y="56"/>
                  <a:pt x="515" y="56"/>
                </a:cubicBezTo>
                <a:cubicBezTo>
                  <a:pt x="511" y="58"/>
                  <a:pt x="502" y="57"/>
                  <a:pt x="500" y="59"/>
                </a:cubicBezTo>
                <a:cubicBezTo>
                  <a:pt x="499" y="59"/>
                  <a:pt x="499" y="60"/>
                  <a:pt x="496" y="59"/>
                </a:cubicBezTo>
                <a:cubicBezTo>
                  <a:pt x="498" y="60"/>
                  <a:pt x="494" y="61"/>
                  <a:pt x="489" y="62"/>
                </a:cubicBezTo>
                <a:cubicBezTo>
                  <a:pt x="490" y="62"/>
                  <a:pt x="489" y="62"/>
                  <a:pt x="489" y="61"/>
                </a:cubicBezTo>
                <a:cubicBezTo>
                  <a:pt x="490" y="61"/>
                  <a:pt x="490" y="61"/>
                  <a:pt x="491" y="61"/>
                </a:cubicBezTo>
                <a:cubicBezTo>
                  <a:pt x="490" y="60"/>
                  <a:pt x="497" y="59"/>
                  <a:pt x="493" y="58"/>
                </a:cubicBezTo>
                <a:cubicBezTo>
                  <a:pt x="491" y="58"/>
                  <a:pt x="488" y="58"/>
                  <a:pt x="485" y="58"/>
                </a:cubicBezTo>
                <a:cubicBezTo>
                  <a:pt x="488" y="58"/>
                  <a:pt x="495" y="59"/>
                  <a:pt x="494" y="57"/>
                </a:cubicBezTo>
                <a:cubicBezTo>
                  <a:pt x="491" y="56"/>
                  <a:pt x="481" y="57"/>
                  <a:pt x="480" y="58"/>
                </a:cubicBezTo>
                <a:cubicBezTo>
                  <a:pt x="479" y="58"/>
                  <a:pt x="480" y="57"/>
                  <a:pt x="480" y="57"/>
                </a:cubicBezTo>
                <a:cubicBezTo>
                  <a:pt x="479" y="57"/>
                  <a:pt x="478" y="57"/>
                  <a:pt x="478" y="57"/>
                </a:cubicBezTo>
                <a:cubicBezTo>
                  <a:pt x="478" y="57"/>
                  <a:pt x="475" y="57"/>
                  <a:pt x="474" y="57"/>
                </a:cubicBezTo>
                <a:cubicBezTo>
                  <a:pt x="473" y="57"/>
                  <a:pt x="473" y="57"/>
                  <a:pt x="472" y="58"/>
                </a:cubicBezTo>
                <a:cubicBezTo>
                  <a:pt x="474" y="58"/>
                  <a:pt x="478" y="58"/>
                  <a:pt x="482" y="58"/>
                </a:cubicBezTo>
                <a:cubicBezTo>
                  <a:pt x="481" y="59"/>
                  <a:pt x="472" y="58"/>
                  <a:pt x="470" y="58"/>
                </a:cubicBezTo>
                <a:cubicBezTo>
                  <a:pt x="461" y="58"/>
                  <a:pt x="453" y="59"/>
                  <a:pt x="443" y="58"/>
                </a:cubicBezTo>
                <a:cubicBezTo>
                  <a:pt x="444" y="59"/>
                  <a:pt x="446" y="59"/>
                  <a:pt x="446" y="59"/>
                </a:cubicBezTo>
                <a:cubicBezTo>
                  <a:pt x="453" y="59"/>
                  <a:pt x="443" y="59"/>
                  <a:pt x="446" y="60"/>
                </a:cubicBezTo>
                <a:cubicBezTo>
                  <a:pt x="439" y="60"/>
                  <a:pt x="436" y="59"/>
                  <a:pt x="429" y="59"/>
                </a:cubicBezTo>
                <a:cubicBezTo>
                  <a:pt x="429" y="59"/>
                  <a:pt x="430" y="59"/>
                  <a:pt x="430" y="59"/>
                </a:cubicBezTo>
                <a:cubicBezTo>
                  <a:pt x="423" y="60"/>
                  <a:pt x="415" y="59"/>
                  <a:pt x="407" y="59"/>
                </a:cubicBezTo>
                <a:cubicBezTo>
                  <a:pt x="409" y="59"/>
                  <a:pt x="411" y="60"/>
                  <a:pt x="413" y="60"/>
                </a:cubicBezTo>
                <a:cubicBezTo>
                  <a:pt x="418" y="60"/>
                  <a:pt x="423" y="59"/>
                  <a:pt x="414" y="60"/>
                </a:cubicBezTo>
                <a:cubicBezTo>
                  <a:pt x="412" y="60"/>
                  <a:pt x="410" y="61"/>
                  <a:pt x="406" y="60"/>
                </a:cubicBezTo>
                <a:cubicBezTo>
                  <a:pt x="405" y="60"/>
                  <a:pt x="405" y="61"/>
                  <a:pt x="404" y="61"/>
                </a:cubicBezTo>
                <a:cubicBezTo>
                  <a:pt x="402" y="60"/>
                  <a:pt x="399" y="60"/>
                  <a:pt x="397" y="61"/>
                </a:cubicBezTo>
                <a:cubicBezTo>
                  <a:pt x="397" y="60"/>
                  <a:pt x="393" y="60"/>
                  <a:pt x="390" y="60"/>
                </a:cubicBezTo>
                <a:cubicBezTo>
                  <a:pt x="389" y="60"/>
                  <a:pt x="391" y="60"/>
                  <a:pt x="390" y="60"/>
                </a:cubicBezTo>
                <a:cubicBezTo>
                  <a:pt x="392" y="59"/>
                  <a:pt x="394" y="59"/>
                  <a:pt x="397" y="60"/>
                </a:cubicBezTo>
                <a:cubicBezTo>
                  <a:pt x="397" y="59"/>
                  <a:pt x="396" y="59"/>
                  <a:pt x="395" y="59"/>
                </a:cubicBezTo>
                <a:cubicBezTo>
                  <a:pt x="400" y="58"/>
                  <a:pt x="406" y="59"/>
                  <a:pt x="413" y="59"/>
                </a:cubicBezTo>
                <a:cubicBezTo>
                  <a:pt x="415" y="59"/>
                  <a:pt x="413" y="58"/>
                  <a:pt x="415" y="58"/>
                </a:cubicBezTo>
                <a:cubicBezTo>
                  <a:pt x="411" y="58"/>
                  <a:pt x="408" y="59"/>
                  <a:pt x="402" y="59"/>
                </a:cubicBezTo>
                <a:cubicBezTo>
                  <a:pt x="401" y="58"/>
                  <a:pt x="407" y="58"/>
                  <a:pt x="408" y="58"/>
                </a:cubicBezTo>
                <a:cubicBezTo>
                  <a:pt x="411" y="58"/>
                  <a:pt x="415" y="57"/>
                  <a:pt x="421" y="57"/>
                </a:cubicBezTo>
                <a:cubicBezTo>
                  <a:pt x="421" y="58"/>
                  <a:pt x="420" y="58"/>
                  <a:pt x="419" y="58"/>
                </a:cubicBezTo>
                <a:cubicBezTo>
                  <a:pt x="426" y="58"/>
                  <a:pt x="429" y="58"/>
                  <a:pt x="433" y="57"/>
                </a:cubicBezTo>
                <a:cubicBezTo>
                  <a:pt x="434" y="57"/>
                  <a:pt x="432" y="57"/>
                  <a:pt x="431" y="56"/>
                </a:cubicBezTo>
                <a:cubicBezTo>
                  <a:pt x="436" y="57"/>
                  <a:pt x="442" y="56"/>
                  <a:pt x="448" y="57"/>
                </a:cubicBezTo>
                <a:cubicBezTo>
                  <a:pt x="451" y="56"/>
                  <a:pt x="454" y="56"/>
                  <a:pt x="457" y="55"/>
                </a:cubicBezTo>
                <a:cubicBezTo>
                  <a:pt x="452" y="55"/>
                  <a:pt x="451" y="56"/>
                  <a:pt x="446" y="56"/>
                </a:cubicBezTo>
                <a:cubicBezTo>
                  <a:pt x="445" y="56"/>
                  <a:pt x="445" y="56"/>
                  <a:pt x="446" y="56"/>
                </a:cubicBezTo>
                <a:cubicBezTo>
                  <a:pt x="438" y="55"/>
                  <a:pt x="430" y="56"/>
                  <a:pt x="420" y="55"/>
                </a:cubicBezTo>
                <a:cubicBezTo>
                  <a:pt x="416" y="56"/>
                  <a:pt x="419" y="57"/>
                  <a:pt x="423" y="57"/>
                </a:cubicBezTo>
                <a:cubicBezTo>
                  <a:pt x="422" y="57"/>
                  <a:pt x="414" y="56"/>
                  <a:pt x="413" y="57"/>
                </a:cubicBezTo>
                <a:cubicBezTo>
                  <a:pt x="411" y="57"/>
                  <a:pt x="414" y="57"/>
                  <a:pt x="413" y="56"/>
                </a:cubicBezTo>
                <a:cubicBezTo>
                  <a:pt x="411" y="57"/>
                  <a:pt x="407" y="57"/>
                  <a:pt x="403" y="57"/>
                </a:cubicBezTo>
                <a:cubicBezTo>
                  <a:pt x="406" y="57"/>
                  <a:pt x="398" y="57"/>
                  <a:pt x="395" y="57"/>
                </a:cubicBezTo>
                <a:cubicBezTo>
                  <a:pt x="396" y="57"/>
                  <a:pt x="393" y="56"/>
                  <a:pt x="396" y="56"/>
                </a:cubicBezTo>
                <a:cubicBezTo>
                  <a:pt x="396" y="56"/>
                  <a:pt x="394" y="56"/>
                  <a:pt x="393" y="56"/>
                </a:cubicBezTo>
                <a:cubicBezTo>
                  <a:pt x="392" y="56"/>
                  <a:pt x="391" y="56"/>
                  <a:pt x="390" y="56"/>
                </a:cubicBezTo>
                <a:cubicBezTo>
                  <a:pt x="392" y="56"/>
                  <a:pt x="388" y="57"/>
                  <a:pt x="392" y="57"/>
                </a:cubicBezTo>
                <a:cubicBezTo>
                  <a:pt x="392" y="57"/>
                  <a:pt x="390" y="57"/>
                  <a:pt x="388" y="57"/>
                </a:cubicBezTo>
                <a:cubicBezTo>
                  <a:pt x="388" y="57"/>
                  <a:pt x="389" y="57"/>
                  <a:pt x="389" y="57"/>
                </a:cubicBezTo>
                <a:cubicBezTo>
                  <a:pt x="383" y="57"/>
                  <a:pt x="379" y="57"/>
                  <a:pt x="374" y="57"/>
                </a:cubicBezTo>
                <a:cubicBezTo>
                  <a:pt x="372" y="57"/>
                  <a:pt x="368" y="57"/>
                  <a:pt x="366" y="57"/>
                </a:cubicBezTo>
                <a:cubicBezTo>
                  <a:pt x="366" y="56"/>
                  <a:pt x="368" y="56"/>
                  <a:pt x="369" y="56"/>
                </a:cubicBezTo>
                <a:cubicBezTo>
                  <a:pt x="367" y="56"/>
                  <a:pt x="363" y="56"/>
                  <a:pt x="360" y="55"/>
                </a:cubicBezTo>
                <a:cubicBezTo>
                  <a:pt x="359" y="55"/>
                  <a:pt x="359" y="56"/>
                  <a:pt x="358" y="56"/>
                </a:cubicBezTo>
                <a:cubicBezTo>
                  <a:pt x="359" y="56"/>
                  <a:pt x="363" y="56"/>
                  <a:pt x="364" y="56"/>
                </a:cubicBezTo>
                <a:cubicBezTo>
                  <a:pt x="363" y="57"/>
                  <a:pt x="359" y="56"/>
                  <a:pt x="361" y="57"/>
                </a:cubicBezTo>
                <a:cubicBezTo>
                  <a:pt x="357" y="57"/>
                  <a:pt x="356" y="57"/>
                  <a:pt x="352" y="57"/>
                </a:cubicBezTo>
                <a:cubicBezTo>
                  <a:pt x="352" y="57"/>
                  <a:pt x="351" y="57"/>
                  <a:pt x="351" y="56"/>
                </a:cubicBezTo>
                <a:cubicBezTo>
                  <a:pt x="349" y="57"/>
                  <a:pt x="348" y="56"/>
                  <a:pt x="347" y="57"/>
                </a:cubicBezTo>
                <a:cubicBezTo>
                  <a:pt x="347" y="56"/>
                  <a:pt x="355" y="56"/>
                  <a:pt x="356" y="55"/>
                </a:cubicBezTo>
                <a:cubicBezTo>
                  <a:pt x="357" y="54"/>
                  <a:pt x="353" y="54"/>
                  <a:pt x="356" y="54"/>
                </a:cubicBezTo>
                <a:cubicBezTo>
                  <a:pt x="355" y="54"/>
                  <a:pt x="350" y="55"/>
                  <a:pt x="350" y="54"/>
                </a:cubicBezTo>
                <a:cubicBezTo>
                  <a:pt x="347" y="54"/>
                  <a:pt x="347" y="54"/>
                  <a:pt x="345" y="54"/>
                </a:cubicBezTo>
                <a:cubicBezTo>
                  <a:pt x="347" y="54"/>
                  <a:pt x="350" y="55"/>
                  <a:pt x="348" y="55"/>
                </a:cubicBezTo>
                <a:cubicBezTo>
                  <a:pt x="347" y="55"/>
                  <a:pt x="345" y="55"/>
                  <a:pt x="343" y="55"/>
                </a:cubicBezTo>
                <a:cubicBezTo>
                  <a:pt x="343" y="55"/>
                  <a:pt x="344" y="55"/>
                  <a:pt x="341" y="55"/>
                </a:cubicBezTo>
                <a:cubicBezTo>
                  <a:pt x="340" y="55"/>
                  <a:pt x="343" y="55"/>
                  <a:pt x="342" y="56"/>
                </a:cubicBezTo>
                <a:cubicBezTo>
                  <a:pt x="342" y="55"/>
                  <a:pt x="338" y="55"/>
                  <a:pt x="340" y="56"/>
                </a:cubicBezTo>
                <a:cubicBezTo>
                  <a:pt x="339" y="56"/>
                  <a:pt x="334" y="55"/>
                  <a:pt x="334" y="56"/>
                </a:cubicBezTo>
                <a:cubicBezTo>
                  <a:pt x="334" y="56"/>
                  <a:pt x="334" y="56"/>
                  <a:pt x="334" y="56"/>
                </a:cubicBezTo>
                <a:cubicBezTo>
                  <a:pt x="334" y="56"/>
                  <a:pt x="333" y="56"/>
                  <a:pt x="333" y="56"/>
                </a:cubicBezTo>
                <a:cubicBezTo>
                  <a:pt x="334" y="55"/>
                  <a:pt x="336" y="55"/>
                  <a:pt x="338" y="55"/>
                </a:cubicBezTo>
                <a:cubicBezTo>
                  <a:pt x="335" y="55"/>
                  <a:pt x="340" y="55"/>
                  <a:pt x="343" y="54"/>
                </a:cubicBezTo>
                <a:cubicBezTo>
                  <a:pt x="342" y="54"/>
                  <a:pt x="341" y="54"/>
                  <a:pt x="343" y="54"/>
                </a:cubicBezTo>
                <a:cubicBezTo>
                  <a:pt x="341" y="53"/>
                  <a:pt x="338" y="53"/>
                  <a:pt x="338" y="54"/>
                </a:cubicBezTo>
                <a:cubicBezTo>
                  <a:pt x="335" y="54"/>
                  <a:pt x="336" y="53"/>
                  <a:pt x="334" y="53"/>
                </a:cubicBezTo>
                <a:cubicBezTo>
                  <a:pt x="334" y="53"/>
                  <a:pt x="334" y="53"/>
                  <a:pt x="336" y="53"/>
                </a:cubicBezTo>
                <a:cubicBezTo>
                  <a:pt x="334" y="52"/>
                  <a:pt x="330" y="53"/>
                  <a:pt x="328" y="53"/>
                </a:cubicBezTo>
                <a:cubicBezTo>
                  <a:pt x="327" y="53"/>
                  <a:pt x="327" y="53"/>
                  <a:pt x="325" y="53"/>
                </a:cubicBezTo>
                <a:cubicBezTo>
                  <a:pt x="326" y="52"/>
                  <a:pt x="328" y="53"/>
                  <a:pt x="329" y="53"/>
                </a:cubicBezTo>
                <a:cubicBezTo>
                  <a:pt x="330" y="52"/>
                  <a:pt x="327" y="52"/>
                  <a:pt x="329" y="52"/>
                </a:cubicBezTo>
                <a:cubicBezTo>
                  <a:pt x="327" y="52"/>
                  <a:pt x="326" y="51"/>
                  <a:pt x="325" y="51"/>
                </a:cubicBezTo>
                <a:cubicBezTo>
                  <a:pt x="324" y="51"/>
                  <a:pt x="326" y="51"/>
                  <a:pt x="325" y="52"/>
                </a:cubicBezTo>
                <a:cubicBezTo>
                  <a:pt x="323" y="51"/>
                  <a:pt x="323" y="51"/>
                  <a:pt x="322" y="52"/>
                </a:cubicBezTo>
                <a:cubicBezTo>
                  <a:pt x="319" y="52"/>
                  <a:pt x="320" y="52"/>
                  <a:pt x="321" y="51"/>
                </a:cubicBezTo>
                <a:cubicBezTo>
                  <a:pt x="317" y="52"/>
                  <a:pt x="317" y="52"/>
                  <a:pt x="314" y="52"/>
                </a:cubicBezTo>
                <a:cubicBezTo>
                  <a:pt x="315" y="53"/>
                  <a:pt x="316" y="52"/>
                  <a:pt x="315" y="53"/>
                </a:cubicBezTo>
                <a:cubicBezTo>
                  <a:pt x="318" y="53"/>
                  <a:pt x="315" y="52"/>
                  <a:pt x="318" y="52"/>
                </a:cubicBezTo>
                <a:cubicBezTo>
                  <a:pt x="317" y="53"/>
                  <a:pt x="317" y="53"/>
                  <a:pt x="317" y="53"/>
                </a:cubicBezTo>
                <a:cubicBezTo>
                  <a:pt x="319" y="53"/>
                  <a:pt x="318" y="52"/>
                  <a:pt x="319" y="52"/>
                </a:cubicBezTo>
                <a:cubicBezTo>
                  <a:pt x="320" y="52"/>
                  <a:pt x="320" y="53"/>
                  <a:pt x="321" y="53"/>
                </a:cubicBezTo>
                <a:cubicBezTo>
                  <a:pt x="320" y="53"/>
                  <a:pt x="317" y="53"/>
                  <a:pt x="316" y="53"/>
                </a:cubicBezTo>
                <a:cubicBezTo>
                  <a:pt x="317" y="53"/>
                  <a:pt x="316" y="54"/>
                  <a:pt x="317" y="54"/>
                </a:cubicBezTo>
                <a:cubicBezTo>
                  <a:pt x="317" y="54"/>
                  <a:pt x="315" y="54"/>
                  <a:pt x="314" y="54"/>
                </a:cubicBezTo>
                <a:cubicBezTo>
                  <a:pt x="312" y="53"/>
                  <a:pt x="317" y="53"/>
                  <a:pt x="313" y="52"/>
                </a:cubicBezTo>
                <a:cubicBezTo>
                  <a:pt x="311" y="52"/>
                  <a:pt x="311" y="52"/>
                  <a:pt x="309" y="52"/>
                </a:cubicBezTo>
                <a:cubicBezTo>
                  <a:pt x="309" y="53"/>
                  <a:pt x="311" y="53"/>
                  <a:pt x="308" y="53"/>
                </a:cubicBezTo>
                <a:cubicBezTo>
                  <a:pt x="309" y="54"/>
                  <a:pt x="309" y="54"/>
                  <a:pt x="309" y="54"/>
                </a:cubicBezTo>
                <a:cubicBezTo>
                  <a:pt x="308" y="54"/>
                  <a:pt x="307" y="54"/>
                  <a:pt x="306" y="53"/>
                </a:cubicBezTo>
                <a:cubicBezTo>
                  <a:pt x="304" y="53"/>
                  <a:pt x="308" y="54"/>
                  <a:pt x="306" y="54"/>
                </a:cubicBezTo>
                <a:cubicBezTo>
                  <a:pt x="303" y="54"/>
                  <a:pt x="305" y="53"/>
                  <a:pt x="305" y="52"/>
                </a:cubicBezTo>
                <a:cubicBezTo>
                  <a:pt x="306" y="52"/>
                  <a:pt x="305" y="53"/>
                  <a:pt x="306" y="53"/>
                </a:cubicBezTo>
                <a:cubicBezTo>
                  <a:pt x="308" y="52"/>
                  <a:pt x="307" y="52"/>
                  <a:pt x="308" y="52"/>
                </a:cubicBezTo>
                <a:cubicBezTo>
                  <a:pt x="307" y="51"/>
                  <a:pt x="306" y="51"/>
                  <a:pt x="305" y="51"/>
                </a:cubicBezTo>
                <a:cubicBezTo>
                  <a:pt x="305" y="51"/>
                  <a:pt x="304" y="50"/>
                  <a:pt x="304" y="51"/>
                </a:cubicBezTo>
                <a:cubicBezTo>
                  <a:pt x="302" y="51"/>
                  <a:pt x="305" y="50"/>
                  <a:pt x="305" y="50"/>
                </a:cubicBezTo>
                <a:cubicBezTo>
                  <a:pt x="305" y="50"/>
                  <a:pt x="304" y="50"/>
                  <a:pt x="305" y="49"/>
                </a:cubicBezTo>
                <a:cubicBezTo>
                  <a:pt x="304" y="49"/>
                  <a:pt x="304" y="49"/>
                  <a:pt x="304" y="49"/>
                </a:cubicBezTo>
                <a:cubicBezTo>
                  <a:pt x="303" y="50"/>
                  <a:pt x="302" y="49"/>
                  <a:pt x="300" y="49"/>
                </a:cubicBezTo>
                <a:cubicBezTo>
                  <a:pt x="298" y="50"/>
                  <a:pt x="294" y="49"/>
                  <a:pt x="293" y="50"/>
                </a:cubicBezTo>
                <a:cubicBezTo>
                  <a:pt x="291" y="50"/>
                  <a:pt x="293" y="49"/>
                  <a:pt x="292" y="49"/>
                </a:cubicBezTo>
                <a:cubicBezTo>
                  <a:pt x="291" y="49"/>
                  <a:pt x="291" y="49"/>
                  <a:pt x="291" y="49"/>
                </a:cubicBezTo>
                <a:cubicBezTo>
                  <a:pt x="291" y="49"/>
                  <a:pt x="291" y="49"/>
                  <a:pt x="291" y="49"/>
                </a:cubicBezTo>
                <a:cubicBezTo>
                  <a:pt x="290" y="49"/>
                  <a:pt x="290" y="49"/>
                  <a:pt x="290" y="49"/>
                </a:cubicBezTo>
                <a:cubicBezTo>
                  <a:pt x="289" y="49"/>
                  <a:pt x="289" y="49"/>
                  <a:pt x="289" y="49"/>
                </a:cubicBezTo>
                <a:cubicBezTo>
                  <a:pt x="284" y="49"/>
                  <a:pt x="282" y="49"/>
                  <a:pt x="279" y="49"/>
                </a:cubicBezTo>
                <a:cubicBezTo>
                  <a:pt x="280" y="50"/>
                  <a:pt x="280" y="52"/>
                  <a:pt x="279" y="53"/>
                </a:cubicBezTo>
                <a:cubicBezTo>
                  <a:pt x="277" y="52"/>
                  <a:pt x="280" y="51"/>
                  <a:pt x="277" y="49"/>
                </a:cubicBezTo>
                <a:cubicBezTo>
                  <a:pt x="276" y="50"/>
                  <a:pt x="271" y="50"/>
                  <a:pt x="271" y="52"/>
                </a:cubicBezTo>
                <a:cubicBezTo>
                  <a:pt x="269" y="51"/>
                  <a:pt x="269" y="52"/>
                  <a:pt x="268" y="53"/>
                </a:cubicBezTo>
                <a:cubicBezTo>
                  <a:pt x="269" y="54"/>
                  <a:pt x="270" y="53"/>
                  <a:pt x="273" y="53"/>
                </a:cubicBezTo>
                <a:cubicBezTo>
                  <a:pt x="273" y="52"/>
                  <a:pt x="271" y="53"/>
                  <a:pt x="269" y="53"/>
                </a:cubicBezTo>
                <a:cubicBezTo>
                  <a:pt x="270" y="52"/>
                  <a:pt x="273" y="53"/>
                  <a:pt x="275" y="53"/>
                </a:cubicBezTo>
                <a:cubicBezTo>
                  <a:pt x="275" y="53"/>
                  <a:pt x="272" y="54"/>
                  <a:pt x="275" y="54"/>
                </a:cubicBezTo>
                <a:cubicBezTo>
                  <a:pt x="276" y="54"/>
                  <a:pt x="275" y="54"/>
                  <a:pt x="277" y="53"/>
                </a:cubicBezTo>
                <a:cubicBezTo>
                  <a:pt x="278" y="54"/>
                  <a:pt x="277" y="54"/>
                  <a:pt x="279" y="53"/>
                </a:cubicBezTo>
                <a:cubicBezTo>
                  <a:pt x="279" y="54"/>
                  <a:pt x="279" y="54"/>
                  <a:pt x="280" y="54"/>
                </a:cubicBezTo>
                <a:cubicBezTo>
                  <a:pt x="277" y="54"/>
                  <a:pt x="278" y="54"/>
                  <a:pt x="277" y="54"/>
                </a:cubicBezTo>
                <a:cubicBezTo>
                  <a:pt x="276" y="54"/>
                  <a:pt x="277" y="54"/>
                  <a:pt x="274" y="54"/>
                </a:cubicBezTo>
                <a:cubicBezTo>
                  <a:pt x="274" y="55"/>
                  <a:pt x="278" y="54"/>
                  <a:pt x="278" y="55"/>
                </a:cubicBezTo>
                <a:cubicBezTo>
                  <a:pt x="278" y="55"/>
                  <a:pt x="274" y="55"/>
                  <a:pt x="275" y="55"/>
                </a:cubicBezTo>
                <a:cubicBezTo>
                  <a:pt x="271" y="55"/>
                  <a:pt x="268" y="55"/>
                  <a:pt x="266" y="55"/>
                </a:cubicBezTo>
                <a:cubicBezTo>
                  <a:pt x="265" y="55"/>
                  <a:pt x="262" y="55"/>
                  <a:pt x="262" y="55"/>
                </a:cubicBezTo>
                <a:cubicBezTo>
                  <a:pt x="260" y="55"/>
                  <a:pt x="262" y="55"/>
                  <a:pt x="263" y="55"/>
                </a:cubicBezTo>
                <a:cubicBezTo>
                  <a:pt x="260" y="55"/>
                  <a:pt x="258" y="56"/>
                  <a:pt x="258" y="57"/>
                </a:cubicBezTo>
                <a:cubicBezTo>
                  <a:pt x="258" y="57"/>
                  <a:pt x="260" y="57"/>
                  <a:pt x="260" y="57"/>
                </a:cubicBezTo>
                <a:cubicBezTo>
                  <a:pt x="260" y="57"/>
                  <a:pt x="256" y="57"/>
                  <a:pt x="258" y="58"/>
                </a:cubicBezTo>
                <a:cubicBezTo>
                  <a:pt x="255" y="58"/>
                  <a:pt x="255" y="57"/>
                  <a:pt x="253" y="57"/>
                </a:cubicBezTo>
                <a:cubicBezTo>
                  <a:pt x="254" y="56"/>
                  <a:pt x="251" y="57"/>
                  <a:pt x="251" y="56"/>
                </a:cubicBezTo>
                <a:cubicBezTo>
                  <a:pt x="250" y="56"/>
                  <a:pt x="247" y="56"/>
                  <a:pt x="246" y="57"/>
                </a:cubicBezTo>
                <a:cubicBezTo>
                  <a:pt x="245" y="56"/>
                  <a:pt x="246" y="56"/>
                  <a:pt x="246" y="55"/>
                </a:cubicBezTo>
                <a:cubicBezTo>
                  <a:pt x="248" y="56"/>
                  <a:pt x="258" y="55"/>
                  <a:pt x="255" y="54"/>
                </a:cubicBezTo>
                <a:cubicBezTo>
                  <a:pt x="251" y="54"/>
                  <a:pt x="249" y="54"/>
                  <a:pt x="247" y="54"/>
                </a:cubicBezTo>
                <a:cubicBezTo>
                  <a:pt x="246" y="54"/>
                  <a:pt x="247" y="54"/>
                  <a:pt x="246" y="53"/>
                </a:cubicBezTo>
                <a:cubicBezTo>
                  <a:pt x="244" y="53"/>
                  <a:pt x="246" y="55"/>
                  <a:pt x="244" y="55"/>
                </a:cubicBezTo>
                <a:cubicBezTo>
                  <a:pt x="243" y="55"/>
                  <a:pt x="245" y="55"/>
                  <a:pt x="244" y="54"/>
                </a:cubicBezTo>
                <a:cubicBezTo>
                  <a:pt x="242" y="54"/>
                  <a:pt x="244" y="55"/>
                  <a:pt x="242" y="55"/>
                </a:cubicBezTo>
                <a:cubicBezTo>
                  <a:pt x="240" y="54"/>
                  <a:pt x="242" y="54"/>
                  <a:pt x="241" y="53"/>
                </a:cubicBezTo>
                <a:cubicBezTo>
                  <a:pt x="245" y="53"/>
                  <a:pt x="245" y="53"/>
                  <a:pt x="248" y="53"/>
                </a:cubicBezTo>
                <a:cubicBezTo>
                  <a:pt x="248" y="53"/>
                  <a:pt x="248" y="53"/>
                  <a:pt x="248" y="54"/>
                </a:cubicBezTo>
                <a:cubicBezTo>
                  <a:pt x="251" y="53"/>
                  <a:pt x="252" y="54"/>
                  <a:pt x="255" y="54"/>
                </a:cubicBezTo>
                <a:cubicBezTo>
                  <a:pt x="257" y="54"/>
                  <a:pt x="253" y="54"/>
                  <a:pt x="253" y="54"/>
                </a:cubicBezTo>
                <a:cubicBezTo>
                  <a:pt x="259" y="54"/>
                  <a:pt x="264" y="53"/>
                  <a:pt x="267" y="52"/>
                </a:cubicBezTo>
                <a:cubicBezTo>
                  <a:pt x="266" y="52"/>
                  <a:pt x="266" y="51"/>
                  <a:pt x="264" y="51"/>
                </a:cubicBezTo>
                <a:cubicBezTo>
                  <a:pt x="264" y="51"/>
                  <a:pt x="265" y="51"/>
                  <a:pt x="264" y="51"/>
                </a:cubicBezTo>
                <a:cubicBezTo>
                  <a:pt x="265" y="51"/>
                  <a:pt x="268" y="50"/>
                  <a:pt x="269" y="50"/>
                </a:cubicBezTo>
                <a:cubicBezTo>
                  <a:pt x="271" y="50"/>
                  <a:pt x="269" y="50"/>
                  <a:pt x="267" y="50"/>
                </a:cubicBezTo>
                <a:cubicBezTo>
                  <a:pt x="267" y="50"/>
                  <a:pt x="269" y="50"/>
                  <a:pt x="268" y="49"/>
                </a:cubicBezTo>
                <a:cubicBezTo>
                  <a:pt x="268" y="49"/>
                  <a:pt x="264" y="48"/>
                  <a:pt x="264" y="49"/>
                </a:cubicBezTo>
                <a:cubicBezTo>
                  <a:pt x="263" y="49"/>
                  <a:pt x="264" y="49"/>
                  <a:pt x="263" y="48"/>
                </a:cubicBezTo>
                <a:cubicBezTo>
                  <a:pt x="259" y="48"/>
                  <a:pt x="255" y="48"/>
                  <a:pt x="250" y="49"/>
                </a:cubicBezTo>
                <a:cubicBezTo>
                  <a:pt x="251" y="49"/>
                  <a:pt x="251" y="48"/>
                  <a:pt x="251" y="48"/>
                </a:cubicBezTo>
                <a:cubicBezTo>
                  <a:pt x="249" y="48"/>
                  <a:pt x="248" y="48"/>
                  <a:pt x="248" y="49"/>
                </a:cubicBezTo>
                <a:cubicBezTo>
                  <a:pt x="247" y="49"/>
                  <a:pt x="245" y="49"/>
                  <a:pt x="245" y="48"/>
                </a:cubicBezTo>
                <a:cubicBezTo>
                  <a:pt x="244" y="49"/>
                  <a:pt x="241" y="49"/>
                  <a:pt x="240" y="49"/>
                </a:cubicBezTo>
                <a:cubicBezTo>
                  <a:pt x="240" y="48"/>
                  <a:pt x="242" y="48"/>
                  <a:pt x="242" y="48"/>
                </a:cubicBezTo>
                <a:cubicBezTo>
                  <a:pt x="238" y="48"/>
                  <a:pt x="234" y="49"/>
                  <a:pt x="233" y="49"/>
                </a:cubicBezTo>
                <a:cubicBezTo>
                  <a:pt x="231" y="49"/>
                  <a:pt x="234" y="49"/>
                  <a:pt x="232" y="49"/>
                </a:cubicBezTo>
                <a:cubicBezTo>
                  <a:pt x="224" y="49"/>
                  <a:pt x="217" y="49"/>
                  <a:pt x="212" y="49"/>
                </a:cubicBezTo>
                <a:cubicBezTo>
                  <a:pt x="211" y="50"/>
                  <a:pt x="213" y="50"/>
                  <a:pt x="212" y="50"/>
                </a:cubicBezTo>
                <a:cubicBezTo>
                  <a:pt x="210" y="50"/>
                  <a:pt x="210" y="50"/>
                  <a:pt x="207" y="50"/>
                </a:cubicBezTo>
                <a:cubicBezTo>
                  <a:pt x="207" y="50"/>
                  <a:pt x="208" y="50"/>
                  <a:pt x="208" y="50"/>
                </a:cubicBezTo>
                <a:cubicBezTo>
                  <a:pt x="201" y="50"/>
                  <a:pt x="186" y="50"/>
                  <a:pt x="176" y="50"/>
                </a:cubicBezTo>
                <a:cubicBezTo>
                  <a:pt x="175" y="50"/>
                  <a:pt x="175" y="50"/>
                  <a:pt x="173" y="50"/>
                </a:cubicBezTo>
                <a:cubicBezTo>
                  <a:pt x="180" y="50"/>
                  <a:pt x="182" y="50"/>
                  <a:pt x="188" y="49"/>
                </a:cubicBezTo>
                <a:cubicBezTo>
                  <a:pt x="188" y="49"/>
                  <a:pt x="187" y="49"/>
                  <a:pt x="187" y="48"/>
                </a:cubicBezTo>
                <a:cubicBezTo>
                  <a:pt x="189" y="48"/>
                  <a:pt x="193" y="49"/>
                  <a:pt x="193" y="48"/>
                </a:cubicBezTo>
                <a:cubicBezTo>
                  <a:pt x="191" y="48"/>
                  <a:pt x="187" y="48"/>
                  <a:pt x="188" y="47"/>
                </a:cubicBezTo>
                <a:cubicBezTo>
                  <a:pt x="187" y="47"/>
                  <a:pt x="187" y="48"/>
                  <a:pt x="184" y="47"/>
                </a:cubicBezTo>
                <a:cubicBezTo>
                  <a:pt x="184" y="47"/>
                  <a:pt x="185" y="47"/>
                  <a:pt x="187" y="47"/>
                </a:cubicBezTo>
                <a:cubicBezTo>
                  <a:pt x="186" y="46"/>
                  <a:pt x="184" y="47"/>
                  <a:pt x="181" y="47"/>
                </a:cubicBezTo>
                <a:cubicBezTo>
                  <a:pt x="181" y="47"/>
                  <a:pt x="180" y="47"/>
                  <a:pt x="179" y="46"/>
                </a:cubicBezTo>
                <a:cubicBezTo>
                  <a:pt x="181" y="46"/>
                  <a:pt x="187" y="46"/>
                  <a:pt x="185" y="47"/>
                </a:cubicBezTo>
                <a:cubicBezTo>
                  <a:pt x="195" y="47"/>
                  <a:pt x="191" y="45"/>
                  <a:pt x="193" y="45"/>
                </a:cubicBezTo>
                <a:cubicBezTo>
                  <a:pt x="197" y="45"/>
                  <a:pt x="198" y="44"/>
                  <a:pt x="201" y="43"/>
                </a:cubicBezTo>
                <a:cubicBezTo>
                  <a:pt x="199" y="43"/>
                  <a:pt x="199" y="43"/>
                  <a:pt x="201" y="43"/>
                </a:cubicBezTo>
                <a:cubicBezTo>
                  <a:pt x="200" y="42"/>
                  <a:pt x="199" y="42"/>
                  <a:pt x="197" y="42"/>
                </a:cubicBezTo>
                <a:cubicBezTo>
                  <a:pt x="195" y="42"/>
                  <a:pt x="196" y="43"/>
                  <a:pt x="193" y="43"/>
                </a:cubicBezTo>
                <a:cubicBezTo>
                  <a:pt x="193" y="43"/>
                  <a:pt x="193" y="42"/>
                  <a:pt x="192" y="42"/>
                </a:cubicBezTo>
                <a:cubicBezTo>
                  <a:pt x="192" y="42"/>
                  <a:pt x="193" y="42"/>
                  <a:pt x="195" y="42"/>
                </a:cubicBezTo>
                <a:cubicBezTo>
                  <a:pt x="194" y="42"/>
                  <a:pt x="193" y="41"/>
                  <a:pt x="192" y="41"/>
                </a:cubicBezTo>
                <a:cubicBezTo>
                  <a:pt x="188" y="41"/>
                  <a:pt x="181" y="41"/>
                  <a:pt x="182" y="42"/>
                </a:cubicBezTo>
                <a:cubicBezTo>
                  <a:pt x="176" y="43"/>
                  <a:pt x="165" y="43"/>
                  <a:pt x="160" y="44"/>
                </a:cubicBezTo>
                <a:cubicBezTo>
                  <a:pt x="147" y="43"/>
                  <a:pt x="134" y="44"/>
                  <a:pt x="123" y="44"/>
                </a:cubicBezTo>
                <a:cubicBezTo>
                  <a:pt x="122" y="45"/>
                  <a:pt x="117" y="45"/>
                  <a:pt x="117" y="46"/>
                </a:cubicBezTo>
                <a:cubicBezTo>
                  <a:pt x="113" y="46"/>
                  <a:pt x="108" y="47"/>
                  <a:pt x="105" y="47"/>
                </a:cubicBezTo>
                <a:cubicBezTo>
                  <a:pt x="104" y="47"/>
                  <a:pt x="102" y="47"/>
                  <a:pt x="100" y="47"/>
                </a:cubicBezTo>
                <a:cubicBezTo>
                  <a:pt x="99" y="47"/>
                  <a:pt x="99" y="47"/>
                  <a:pt x="98" y="47"/>
                </a:cubicBezTo>
                <a:cubicBezTo>
                  <a:pt x="95" y="47"/>
                  <a:pt x="88" y="47"/>
                  <a:pt x="86" y="46"/>
                </a:cubicBezTo>
                <a:cubicBezTo>
                  <a:pt x="85" y="46"/>
                  <a:pt x="84" y="46"/>
                  <a:pt x="82" y="46"/>
                </a:cubicBezTo>
                <a:cubicBezTo>
                  <a:pt x="84" y="46"/>
                  <a:pt x="83" y="46"/>
                  <a:pt x="84" y="45"/>
                </a:cubicBezTo>
                <a:cubicBezTo>
                  <a:pt x="86" y="45"/>
                  <a:pt x="87" y="46"/>
                  <a:pt x="88" y="46"/>
                </a:cubicBezTo>
                <a:cubicBezTo>
                  <a:pt x="86" y="45"/>
                  <a:pt x="84" y="45"/>
                  <a:pt x="84" y="45"/>
                </a:cubicBezTo>
                <a:cubicBezTo>
                  <a:pt x="84" y="45"/>
                  <a:pt x="86" y="45"/>
                  <a:pt x="86" y="45"/>
                </a:cubicBezTo>
                <a:cubicBezTo>
                  <a:pt x="87" y="45"/>
                  <a:pt x="87" y="45"/>
                  <a:pt x="87" y="45"/>
                </a:cubicBezTo>
                <a:cubicBezTo>
                  <a:pt x="87" y="44"/>
                  <a:pt x="83" y="44"/>
                  <a:pt x="83" y="45"/>
                </a:cubicBezTo>
                <a:cubicBezTo>
                  <a:pt x="83" y="44"/>
                  <a:pt x="82" y="45"/>
                  <a:pt x="81" y="44"/>
                </a:cubicBezTo>
                <a:cubicBezTo>
                  <a:pt x="83" y="44"/>
                  <a:pt x="85" y="44"/>
                  <a:pt x="86" y="44"/>
                </a:cubicBezTo>
                <a:cubicBezTo>
                  <a:pt x="88" y="44"/>
                  <a:pt x="93" y="44"/>
                  <a:pt x="92" y="43"/>
                </a:cubicBezTo>
                <a:cubicBezTo>
                  <a:pt x="97" y="43"/>
                  <a:pt x="104" y="43"/>
                  <a:pt x="110" y="43"/>
                </a:cubicBezTo>
                <a:cubicBezTo>
                  <a:pt x="110" y="43"/>
                  <a:pt x="108" y="42"/>
                  <a:pt x="108" y="43"/>
                </a:cubicBezTo>
                <a:cubicBezTo>
                  <a:pt x="108" y="42"/>
                  <a:pt x="116" y="43"/>
                  <a:pt x="121" y="42"/>
                </a:cubicBezTo>
                <a:cubicBezTo>
                  <a:pt x="119" y="42"/>
                  <a:pt x="120" y="42"/>
                  <a:pt x="119" y="41"/>
                </a:cubicBezTo>
                <a:cubicBezTo>
                  <a:pt x="118" y="42"/>
                  <a:pt x="108" y="41"/>
                  <a:pt x="106" y="42"/>
                </a:cubicBezTo>
                <a:cubicBezTo>
                  <a:pt x="105" y="41"/>
                  <a:pt x="103" y="41"/>
                  <a:pt x="100" y="41"/>
                </a:cubicBezTo>
                <a:cubicBezTo>
                  <a:pt x="102" y="41"/>
                  <a:pt x="107" y="41"/>
                  <a:pt x="108" y="41"/>
                </a:cubicBezTo>
                <a:cubicBezTo>
                  <a:pt x="110" y="41"/>
                  <a:pt x="107" y="41"/>
                  <a:pt x="109" y="41"/>
                </a:cubicBezTo>
                <a:cubicBezTo>
                  <a:pt x="107" y="40"/>
                  <a:pt x="105" y="40"/>
                  <a:pt x="103" y="40"/>
                </a:cubicBezTo>
                <a:cubicBezTo>
                  <a:pt x="103" y="40"/>
                  <a:pt x="104" y="40"/>
                  <a:pt x="106" y="40"/>
                </a:cubicBezTo>
                <a:cubicBezTo>
                  <a:pt x="103" y="39"/>
                  <a:pt x="98" y="39"/>
                  <a:pt x="97" y="39"/>
                </a:cubicBezTo>
                <a:cubicBezTo>
                  <a:pt x="95" y="39"/>
                  <a:pt x="98" y="39"/>
                  <a:pt x="95" y="39"/>
                </a:cubicBezTo>
                <a:cubicBezTo>
                  <a:pt x="96" y="38"/>
                  <a:pt x="103" y="39"/>
                  <a:pt x="109" y="39"/>
                </a:cubicBezTo>
                <a:cubicBezTo>
                  <a:pt x="109" y="38"/>
                  <a:pt x="107" y="38"/>
                  <a:pt x="106" y="38"/>
                </a:cubicBezTo>
                <a:cubicBezTo>
                  <a:pt x="106" y="38"/>
                  <a:pt x="108" y="38"/>
                  <a:pt x="110" y="38"/>
                </a:cubicBezTo>
                <a:cubicBezTo>
                  <a:pt x="110" y="38"/>
                  <a:pt x="109" y="38"/>
                  <a:pt x="110" y="39"/>
                </a:cubicBezTo>
                <a:cubicBezTo>
                  <a:pt x="112" y="39"/>
                  <a:pt x="112" y="38"/>
                  <a:pt x="115" y="39"/>
                </a:cubicBezTo>
                <a:cubicBezTo>
                  <a:pt x="114" y="38"/>
                  <a:pt x="113" y="38"/>
                  <a:pt x="113" y="38"/>
                </a:cubicBezTo>
                <a:cubicBezTo>
                  <a:pt x="115" y="39"/>
                  <a:pt x="116" y="39"/>
                  <a:pt x="117" y="40"/>
                </a:cubicBezTo>
                <a:cubicBezTo>
                  <a:pt x="119" y="40"/>
                  <a:pt x="117" y="39"/>
                  <a:pt x="119" y="39"/>
                </a:cubicBezTo>
                <a:cubicBezTo>
                  <a:pt x="122" y="40"/>
                  <a:pt x="131" y="40"/>
                  <a:pt x="134" y="39"/>
                </a:cubicBezTo>
                <a:cubicBezTo>
                  <a:pt x="134" y="39"/>
                  <a:pt x="132" y="40"/>
                  <a:pt x="131" y="39"/>
                </a:cubicBezTo>
                <a:cubicBezTo>
                  <a:pt x="132" y="39"/>
                  <a:pt x="134" y="39"/>
                  <a:pt x="133" y="39"/>
                </a:cubicBezTo>
                <a:cubicBezTo>
                  <a:pt x="138" y="39"/>
                  <a:pt x="133" y="40"/>
                  <a:pt x="138" y="41"/>
                </a:cubicBezTo>
                <a:cubicBezTo>
                  <a:pt x="135" y="41"/>
                  <a:pt x="139" y="41"/>
                  <a:pt x="134" y="41"/>
                </a:cubicBezTo>
                <a:cubicBezTo>
                  <a:pt x="134" y="41"/>
                  <a:pt x="134" y="42"/>
                  <a:pt x="133" y="42"/>
                </a:cubicBezTo>
                <a:cubicBezTo>
                  <a:pt x="135" y="42"/>
                  <a:pt x="139" y="42"/>
                  <a:pt x="139" y="41"/>
                </a:cubicBezTo>
                <a:cubicBezTo>
                  <a:pt x="149" y="41"/>
                  <a:pt x="167" y="40"/>
                  <a:pt x="180" y="40"/>
                </a:cubicBezTo>
                <a:cubicBezTo>
                  <a:pt x="177" y="39"/>
                  <a:pt x="177" y="40"/>
                  <a:pt x="172" y="40"/>
                </a:cubicBezTo>
                <a:cubicBezTo>
                  <a:pt x="173" y="38"/>
                  <a:pt x="172" y="39"/>
                  <a:pt x="174" y="38"/>
                </a:cubicBezTo>
                <a:cubicBezTo>
                  <a:pt x="175" y="38"/>
                  <a:pt x="175" y="38"/>
                  <a:pt x="175" y="38"/>
                </a:cubicBezTo>
                <a:cubicBezTo>
                  <a:pt x="177" y="38"/>
                  <a:pt x="175" y="38"/>
                  <a:pt x="176" y="38"/>
                </a:cubicBezTo>
                <a:cubicBezTo>
                  <a:pt x="177" y="38"/>
                  <a:pt x="178" y="37"/>
                  <a:pt x="181" y="38"/>
                </a:cubicBezTo>
                <a:cubicBezTo>
                  <a:pt x="180" y="38"/>
                  <a:pt x="180" y="38"/>
                  <a:pt x="180" y="38"/>
                </a:cubicBezTo>
                <a:cubicBezTo>
                  <a:pt x="179" y="39"/>
                  <a:pt x="178" y="39"/>
                  <a:pt x="177" y="39"/>
                </a:cubicBezTo>
                <a:cubicBezTo>
                  <a:pt x="177" y="39"/>
                  <a:pt x="181" y="39"/>
                  <a:pt x="180" y="38"/>
                </a:cubicBezTo>
                <a:cubicBezTo>
                  <a:pt x="182" y="38"/>
                  <a:pt x="179" y="39"/>
                  <a:pt x="180" y="39"/>
                </a:cubicBezTo>
                <a:cubicBezTo>
                  <a:pt x="184" y="39"/>
                  <a:pt x="179" y="38"/>
                  <a:pt x="184" y="38"/>
                </a:cubicBezTo>
                <a:cubicBezTo>
                  <a:pt x="182" y="37"/>
                  <a:pt x="186" y="37"/>
                  <a:pt x="186" y="36"/>
                </a:cubicBezTo>
                <a:cubicBezTo>
                  <a:pt x="184" y="36"/>
                  <a:pt x="183" y="37"/>
                  <a:pt x="181" y="37"/>
                </a:cubicBezTo>
                <a:cubicBezTo>
                  <a:pt x="180" y="37"/>
                  <a:pt x="185" y="36"/>
                  <a:pt x="187" y="36"/>
                </a:cubicBezTo>
                <a:cubicBezTo>
                  <a:pt x="183" y="36"/>
                  <a:pt x="188" y="34"/>
                  <a:pt x="190" y="34"/>
                </a:cubicBezTo>
                <a:cubicBezTo>
                  <a:pt x="190" y="34"/>
                  <a:pt x="191" y="33"/>
                  <a:pt x="192" y="33"/>
                </a:cubicBezTo>
                <a:cubicBezTo>
                  <a:pt x="191" y="33"/>
                  <a:pt x="189" y="33"/>
                  <a:pt x="190" y="32"/>
                </a:cubicBezTo>
                <a:cubicBezTo>
                  <a:pt x="191" y="32"/>
                  <a:pt x="192" y="33"/>
                  <a:pt x="192" y="33"/>
                </a:cubicBezTo>
                <a:cubicBezTo>
                  <a:pt x="195" y="33"/>
                  <a:pt x="195" y="32"/>
                  <a:pt x="197" y="31"/>
                </a:cubicBezTo>
                <a:cubicBezTo>
                  <a:pt x="198" y="31"/>
                  <a:pt x="196" y="31"/>
                  <a:pt x="197" y="31"/>
                </a:cubicBezTo>
                <a:cubicBezTo>
                  <a:pt x="197" y="31"/>
                  <a:pt x="196" y="31"/>
                  <a:pt x="195" y="31"/>
                </a:cubicBezTo>
                <a:cubicBezTo>
                  <a:pt x="194" y="30"/>
                  <a:pt x="196" y="30"/>
                  <a:pt x="194" y="30"/>
                </a:cubicBezTo>
                <a:cubicBezTo>
                  <a:pt x="196" y="29"/>
                  <a:pt x="194" y="29"/>
                  <a:pt x="196" y="28"/>
                </a:cubicBezTo>
                <a:cubicBezTo>
                  <a:pt x="195" y="28"/>
                  <a:pt x="193" y="28"/>
                  <a:pt x="190" y="29"/>
                </a:cubicBezTo>
                <a:cubicBezTo>
                  <a:pt x="192" y="29"/>
                  <a:pt x="190" y="29"/>
                  <a:pt x="192" y="30"/>
                </a:cubicBezTo>
                <a:cubicBezTo>
                  <a:pt x="191" y="30"/>
                  <a:pt x="190" y="29"/>
                  <a:pt x="188" y="29"/>
                </a:cubicBezTo>
                <a:cubicBezTo>
                  <a:pt x="186" y="29"/>
                  <a:pt x="188" y="30"/>
                  <a:pt x="186" y="30"/>
                </a:cubicBezTo>
                <a:cubicBezTo>
                  <a:pt x="185" y="30"/>
                  <a:pt x="185" y="30"/>
                  <a:pt x="185" y="29"/>
                </a:cubicBezTo>
                <a:cubicBezTo>
                  <a:pt x="180" y="30"/>
                  <a:pt x="172" y="29"/>
                  <a:pt x="166" y="30"/>
                </a:cubicBezTo>
                <a:cubicBezTo>
                  <a:pt x="167" y="29"/>
                  <a:pt x="166" y="29"/>
                  <a:pt x="166" y="29"/>
                </a:cubicBezTo>
                <a:cubicBezTo>
                  <a:pt x="159" y="29"/>
                  <a:pt x="154" y="29"/>
                  <a:pt x="149" y="30"/>
                </a:cubicBezTo>
                <a:cubicBezTo>
                  <a:pt x="143" y="30"/>
                  <a:pt x="132" y="30"/>
                  <a:pt x="121" y="30"/>
                </a:cubicBezTo>
                <a:cubicBezTo>
                  <a:pt x="114" y="30"/>
                  <a:pt x="105" y="31"/>
                  <a:pt x="102" y="31"/>
                </a:cubicBezTo>
                <a:cubicBezTo>
                  <a:pt x="100" y="31"/>
                  <a:pt x="90" y="33"/>
                  <a:pt x="95" y="33"/>
                </a:cubicBezTo>
                <a:cubicBezTo>
                  <a:pt x="94" y="33"/>
                  <a:pt x="92" y="33"/>
                  <a:pt x="91" y="33"/>
                </a:cubicBezTo>
                <a:cubicBezTo>
                  <a:pt x="91" y="34"/>
                  <a:pt x="91" y="34"/>
                  <a:pt x="92" y="34"/>
                </a:cubicBezTo>
                <a:cubicBezTo>
                  <a:pt x="92" y="34"/>
                  <a:pt x="90" y="34"/>
                  <a:pt x="89" y="34"/>
                </a:cubicBezTo>
                <a:cubicBezTo>
                  <a:pt x="90" y="34"/>
                  <a:pt x="89" y="35"/>
                  <a:pt x="87" y="36"/>
                </a:cubicBezTo>
                <a:cubicBezTo>
                  <a:pt x="86" y="36"/>
                  <a:pt x="85" y="36"/>
                  <a:pt x="84" y="36"/>
                </a:cubicBezTo>
                <a:cubicBezTo>
                  <a:pt x="87" y="36"/>
                  <a:pt x="86" y="34"/>
                  <a:pt x="89" y="35"/>
                </a:cubicBezTo>
                <a:cubicBezTo>
                  <a:pt x="89" y="34"/>
                  <a:pt x="88" y="34"/>
                  <a:pt x="88" y="34"/>
                </a:cubicBezTo>
                <a:cubicBezTo>
                  <a:pt x="86" y="34"/>
                  <a:pt x="85" y="35"/>
                  <a:pt x="82" y="35"/>
                </a:cubicBezTo>
                <a:cubicBezTo>
                  <a:pt x="82" y="35"/>
                  <a:pt x="82" y="34"/>
                  <a:pt x="78" y="34"/>
                </a:cubicBezTo>
                <a:cubicBezTo>
                  <a:pt x="76" y="35"/>
                  <a:pt x="75" y="35"/>
                  <a:pt x="75" y="36"/>
                </a:cubicBezTo>
                <a:cubicBezTo>
                  <a:pt x="74" y="35"/>
                  <a:pt x="73" y="35"/>
                  <a:pt x="72" y="35"/>
                </a:cubicBezTo>
                <a:cubicBezTo>
                  <a:pt x="71" y="35"/>
                  <a:pt x="70" y="36"/>
                  <a:pt x="69" y="36"/>
                </a:cubicBezTo>
                <a:cubicBezTo>
                  <a:pt x="70" y="36"/>
                  <a:pt x="73" y="35"/>
                  <a:pt x="73" y="36"/>
                </a:cubicBezTo>
                <a:cubicBezTo>
                  <a:pt x="76" y="36"/>
                  <a:pt x="77" y="36"/>
                  <a:pt x="80" y="36"/>
                </a:cubicBezTo>
                <a:cubicBezTo>
                  <a:pt x="74" y="37"/>
                  <a:pt x="67" y="36"/>
                  <a:pt x="63" y="36"/>
                </a:cubicBezTo>
                <a:cubicBezTo>
                  <a:pt x="61" y="37"/>
                  <a:pt x="63" y="37"/>
                  <a:pt x="61" y="37"/>
                </a:cubicBezTo>
                <a:cubicBezTo>
                  <a:pt x="61" y="38"/>
                  <a:pt x="65" y="39"/>
                  <a:pt x="61" y="38"/>
                </a:cubicBezTo>
                <a:cubicBezTo>
                  <a:pt x="60" y="38"/>
                  <a:pt x="61" y="38"/>
                  <a:pt x="61" y="38"/>
                </a:cubicBezTo>
                <a:cubicBezTo>
                  <a:pt x="61" y="39"/>
                  <a:pt x="58" y="38"/>
                  <a:pt x="59" y="38"/>
                </a:cubicBezTo>
                <a:cubicBezTo>
                  <a:pt x="61" y="38"/>
                  <a:pt x="59" y="37"/>
                  <a:pt x="56" y="37"/>
                </a:cubicBezTo>
                <a:cubicBezTo>
                  <a:pt x="56" y="37"/>
                  <a:pt x="53" y="37"/>
                  <a:pt x="51" y="38"/>
                </a:cubicBezTo>
                <a:cubicBezTo>
                  <a:pt x="51" y="38"/>
                  <a:pt x="54" y="37"/>
                  <a:pt x="54" y="38"/>
                </a:cubicBezTo>
                <a:cubicBezTo>
                  <a:pt x="53" y="38"/>
                  <a:pt x="52" y="38"/>
                  <a:pt x="52" y="38"/>
                </a:cubicBezTo>
                <a:cubicBezTo>
                  <a:pt x="50" y="38"/>
                  <a:pt x="51" y="38"/>
                  <a:pt x="49" y="38"/>
                </a:cubicBezTo>
                <a:cubicBezTo>
                  <a:pt x="53" y="39"/>
                  <a:pt x="46" y="39"/>
                  <a:pt x="45" y="40"/>
                </a:cubicBezTo>
                <a:cubicBezTo>
                  <a:pt x="44" y="40"/>
                  <a:pt x="45" y="39"/>
                  <a:pt x="45" y="39"/>
                </a:cubicBezTo>
                <a:cubicBezTo>
                  <a:pt x="40" y="40"/>
                  <a:pt x="38" y="40"/>
                  <a:pt x="37" y="42"/>
                </a:cubicBezTo>
                <a:cubicBezTo>
                  <a:pt x="36" y="41"/>
                  <a:pt x="36" y="42"/>
                  <a:pt x="35" y="42"/>
                </a:cubicBezTo>
                <a:cubicBezTo>
                  <a:pt x="35" y="42"/>
                  <a:pt x="37" y="42"/>
                  <a:pt x="37" y="42"/>
                </a:cubicBezTo>
                <a:cubicBezTo>
                  <a:pt x="31" y="42"/>
                  <a:pt x="30" y="43"/>
                  <a:pt x="24" y="43"/>
                </a:cubicBezTo>
                <a:cubicBezTo>
                  <a:pt x="26" y="41"/>
                  <a:pt x="33" y="40"/>
                  <a:pt x="37" y="38"/>
                </a:cubicBezTo>
                <a:cubicBezTo>
                  <a:pt x="39" y="38"/>
                  <a:pt x="37" y="39"/>
                  <a:pt x="36" y="39"/>
                </a:cubicBezTo>
                <a:cubicBezTo>
                  <a:pt x="37" y="39"/>
                  <a:pt x="41" y="38"/>
                  <a:pt x="39" y="38"/>
                </a:cubicBezTo>
                <a:cubicBezTo>
                  <a:pt x="41" y="37"/>
                  <a:pt x="45" y="37"/>
                  <a:pt x="46" y="36"/>
                </a:cubicBezTo>
                <a:cubicBezTo>
                  <a:pt x="43" y="36"/>
                  <a:pt x="43" y="37"/>
                  <a:pt x="42" y="36"/>
                </a:cubicBezTo>
                <a:cubicBezTo>
                  <a:pt x="40" y="36"/>
                  <a:pt x="40" y="37"/>
                  <a:pt x="40" y="37"/>
                </a:cubicBezTo>
                <a:cubicBezTo>
                  <a:pt x="37" y="37"/>
                  <a:pt x="40" y="37"/>
                  <a:pt x="38" y="38"/>
                </a:cubicBezTo>
                <a:cubicBezTo>
                  <a:pt x="36" y="37"/>
                  <a:pt x="42" y="36"/>
                  <a:pt x="36" y="36"/>
                </a:cubicBezTo>
                <a:cubicBezTo>
                  <a:pt x="36" y="36"/>
                  <a:pt x="39" y="35"/>
                  <a:pt x="41" y="36"/>
                </a:cubicBezTo>
                <a:cubicBezTo>
                  <a:pt x="39" y="35"/>
                  <a:pt x="41" y="35"/>
                  <a:pt x="41" y="35"/>
                </a:cubicBezTo>
                <a:cubicBezTo>
                  <a:pt x="43" y="35"/>
                  <a:pt x="44" y="35"/>
                  <a:pt x="46" y="35"/>
                </a:cubicBezTo>
                <a:cubicBezTo>
                  <a:pt x="52" y="34"/>
                  <a:pt x="52" y="32"/>
                  <a:pt x="59" y="31"/>
                </a:cubicBezTo>
                <a:cubicBezTo>
                  <a:pt x="58" y="31"/>
                  <a:pt x="59" y="30"/>
                  <a:pt x="57" y="30"/>
                </a:cubicBezTo>
                <a:cubicBezTo>
                  <a:pt x="57" y="29"/>
                  <a:pt x="59" y="30"/>
                  <a:pt x="59" y="29"/>
                </a:cubicBezTo>
                <a:cubicBezTo>
                  <a:pt x="59" y="29"/>
                  <a:pt x="60" y="28"/>
                  <a:pt x="57" y="28"/>
                </a:cubicBezTo>
                <a:cubicBezTo>
                  <a:pt x="57" y="28"/>
                  <a:pt x="59" y="28"/>
                  <a:pt x="59" y="28"/>
                </a:cubicBezTo>
                <a:cubicBezTo>
                  <a:pt x="56" y="28"/>
                  <a:pt x="60" y="28"/>
                  <a:pt x="55" y="27"/>
                </a:cubicBezTo>
                <a:cubicBezTo>
                  <a:pt x="57" y="27"/>
                  <a:pt x="57" y="26"/>
                  <a:pt x="59" y="26"/>
                </a:cubicBezTo>
                <a:cubicBezTo>
                  <a:pt x="60" y="26"/>
                  <a:pt x="57" y="25"/>
                  <a:pt x="56" y="26"/>
                </a:cubicBezTo>
                <a:cubicBezTo>
                  <a:pt x="56" y="25"/>
                  <a:pt x="54" y="25"/>
                  <a:pt x="51" y="25"/>
                </a:cubicBezTo>
                <a:cubicBezTo>
                  <a:pt x="53" y="25"/>
                  <a:pt x="50" y="25"/>
                  <a:pt x="49" y="25"/>
                </a:cubicBezTo>
                <a:cubicBezTo>
                  <a:pt x="50" y="24"/>
                  <a:pt x="50" y="24"/>
                  <a:pt x="50" y="24"/>
                </a:cubicBezTo>
                <a:cubicBezTo>
                  <a:pt x="51" y="24"/>
                  <a:pt x="54" y="24"/>
                  <a:pt x="55" y="23"/>
                </a:cubicBezTo>
                <a:cubicBezTo>
                  <a:pt x="55" y="23"/>
                  <a:pt x="53" y="23"/>
                  <a:pt x="55" y="22"/>
                </a:cubicBezTo>
                <a:cubicBezTo>
                  <a:pt x="53" y="22"/>
                  <a:pt x="52" y="22"/>
                  <a:pt x="53" y="21"/>
                </a:cubicBezTo>
                <a:cubicBezTo>
                  <a:pt x="51" y="20"/>
                  <a:pt x="46" y="20"/>
                  <a:pt x="44" y="19"/>
                </a:cubicBezTo>
                <a:cubicBezTo>
                  <a:pt x="35" y="19"/>
                  <a:pt x="29" y="20"/>
                  <a:pt x="21" y="20"/>
                </a:cubicBezTo>
                <a:cubicBezTo>
                  <a:pt x="16" y="20"/>
                  <a:pt x="9" y="19"/>
                  <a:pt x="1" y="20"/>
                </a:cubicBezTo>
                <a:cubicBezTo>
                  <a:pt x="2" y="20"/>
                  <a:pt x="1" y="20"/>
                  <a:pt x="0" y="20"/>
                </a:cubicBezTo>
                <a:cubicBezTo>
                  <a:pt x="1" y="18"/>
                  <a:pt x="5" y="19"/>
                  <a:pt x="4" y="18"/>
                </a:cubicBezTo>
                <a:cubicBezTo>
                  <a:pt x="5" y="18"/>
                  <a:pt x="12" y="18"/>
                  <a:pt x="14" y="18"/>
                </a:cubicBezTo>
                <a:cubicBezTo>
                  <a:pt x="20" y="18"/>
                  <a:pt x="36" y="17"/>
                  <a:pt x="43" y="17"/>
                </a:cubicBezTo>
                <a:cubicBezTo>
                  <a:pt x="40" y="16"/>
                  <a:pt x="44" y="15"/>
                  <a:pt x="41" y="15"/>
                </a:cubicBezTo>
                <a:cubicBezTo>
                  <a:pt x="40" y="14"/>
                  <a:pt x="42" y="14"/>
                  <a:pt x="42" y="14"/>
                </a:cubicBezTo>
                <a:cubicBezTo>
                  <a:pt x="44" y="14"/>
                  <a:pt x="41" y="14"/>
                  <a:pt x="43" y="14"/>
                </a:cubicBezTo>
                <a:close/>
                <a:moveTo>
                  <a:pt x="358" y="18"/>
                </a:moveTo>
                <a:cubicBezTo>
                  <a:pt x="361" y="18"/>
                  <a:pt x="363" y="17"/>
                  <a:pt x="365" y="17"/>
                </a:cubicBezTo>
                <a:cubicBezTo>
                  <a:pt x="361" y="17"/>
                  <a:pt x="361" y="17"/>
                  <a:pt x="358" y="18"/>
                </a:cubicBezTo>
                <a:close/>
                <a:moveTo>
                  <a:pt x="620" y="13"/>
                </a:moveTo>
                <a:cubicBezTo>
                  <a:pt x="621" y="13"/>
                  <a:pt x="621" y="13"/>
                  <a:pt x="622" y="13"/>
                </a:cubicBezTo>
                <a:cubicBezTo>
                  <a:pt x="622" y="13"/>
                  <a:pt x="625" y="12"/>
                  <a:pt x="625" y="12"/>
                </a:cubicBezTo>
                <a:cubicBezTo>
                  <a:pt x="623" y="12"/>
                  <a:pt x="621" y="12"/>
                  <a:pt x="620" y="13"/>
                </a:cubicBezTo>
                <a:close/>
                <a:moveTo>
                  <a:pt x="621" y="13"/>
                </a:moveTo>
                <a:cubicBezTo>
                  <a:pt x="623" y="13"/>
                  <a:pt x="624" y="14"/>
                  <a:pt x="626" y="14"/>
                </a:cubicBezTo>
                <a:cubicBezTo>
                  <a:pt x="625" y="13"/>
                  <a:pt x="624" y="13"/>
                  <a:pt x="626" y="13"/>
                </a:cubicBezTo>
                <a:cubicBezTo>
                  <a:pt x="624" y="13"/>
                  <a:pt x="622" y="13"/>
                  <a:pt x="621" y="13"/>
                </a:cubicBezTo>
                <a:close/>
                <a:moveTo>
                  <a:pt x="668" y="6"/>
                </a:moveTo>
                <a:cubicBezTo>
                  <a:pt x="670" y="6"/>
                  <a:pt x="672" y="6"/>
                  <a:pt x="672" y="6"/>
                </a:cubicBezTo>
                <a:cubicBezTo>
                  <a:pt x="671" y="6"/>
                  <a:pt x="668" y="6"/>
                  <a:pt x="668" y="6"/>
                </a:cubicBezTo>
                <a:close/>
                <a:moveTo>
                  <a:pt x="836" y="14"/>
                </a:moveTo>
                <a:cubicBezTo>
                  <a:pt x="834" y="14"/>
                  <a:pt x="834" y="14"/>
                  <a:pt x="833" y="14"/>
                </a:cubicBezTo>
                <a:cubicBezTo>
                  <a:pt x="834" y="14"/>
                  <a:pt x="835" y="14"/>
                  <a:pt x="835" y="13"/>
                </a:cubicBezTo>
                <a:cubicBezTo>
                  <a:pt x="834" y="13"/>
                  <a:pt x="834" y="14"/>
                  <a:pt x="832" y="14"/>
                </a:cubicBezTo>
                <a:cubicBezTo>
                  <a:pt x="832" y="14"/>
                  <a:pt x="832" y="15"/>
                  <a:pt x="834" y="15"/>
                </a:cubicBezTo>
                <a:cubicBezTo>
                  <a:pt x="835" y="14"/>
                  <a:pt x="835" y="14"/>
                  <a:pt x="836" y="14"/>
                </a:cubicBezTo>
                <a:close/>
                <a:moveTo>
                  <a:pt x="871" y="29"/>
                </a:moveTo>
                <a:cubicBezTo>
                  <a:pt x="871" y="30"/>
                  <a:pt x="879" y="30"/>
                  <a:pt x="880" y="30"/>
                </a:cubicBezTo>
                <a:cubicBezTo>
                  <a:pt x="879" y="30"/>
                  <a:pt x="877" y="30"/>
                  <a:pt x="876" y="30"/>
                </a:cubicBezTo>
                <a:cubicBezTo>
                  <a:pt x="876" y="31"/>
                  <a:pt x="873" y="30"/>
                  <a:pt x="873" y="31"/>
                </a:cubicBezTo>
                <a:cubicBezTo>
                  <a:pt x="874" y="31"/>
                  <a:pt x="875" y="32"/>
                  <a:pt x="875" y="32"/>
                </a:cubicBezTo>
                <a:cubicBezTo>
                  <a:pt x="878" y="32"/>
                  <a:pt x="885" y="32"/>
                  <a:pt x="886" y="30"/>
                </a:cubicBezTo>
                <a:cubicBezTo>
                  <a:pt x="889" y="31"/>
                  <a:pt x="893" y="30"/>
                  <a:pt x="893" y="29"/>
                </a:cubicBezTo>
                <a:cubicBezTo>
                  <a:pt x="887" y="29"/>
                  <a:pt x="878" y="29"/>
                  <a:pt x="871" y="29"/>
                </a:cubicBezTo>
                <a:close/>
                <a:moveTo>
                  <a:pt x="867" y="35"/>
                </a:moveTo>
                <a:cubicBezTo>
                  <a:pt x="865" y="35"/>
                  <a:pt x="863" y="35"/>
                  <a:pt x="863" y="36"/>
                </a:cubicBezTo>
                <a:cubicBezTo>
                  <a:pt x="866" y="36"/>
                  <a:pt x="867" y="35"/>
                  <a:pt x="867" y="35"/>
                </a:cubicBezTo>
                <a:close/>
                <a:moveTo>
                  <a:pt x="690" y="40"/>
                </a:moveTo>
                <a:cubicBezTo>
                  <a:pt x="692" y="40"/>
                  <a:pt x="689" y="40"/>
                  <a:pt x="687" y="40"/>
                </a:cubicBezTo>
                <a:cubicBezTo>
                  <a:pt x="687" y="40"/>
                  <a:pt x="689" y="40"/>
                  <a:pt x="689" y="41"/>
                </a:cubicBezTo>
                <a:cubicBezTo>
                  <a:pt x="687" y="41"/>
                  <a:pt x="687" y="41"/>
                  <a:pt x="685" y="41"/>
                </a:cubicBezTo>
                <a:cubicBezTo>
                  <a:pt x="685" y="42"/>
                  <a:pt x="685" y="42"/>
                  <a:pt x="683" y="42"/>
                </a:cubicBezTo>
                <a:cubicBezTo>
                  <a:pt x="689" y="42"/>
                  <a:pt x="691" y="41"/>
                  <a:pt x="696" y="41"/>
                </a:cubicBezTo>
                <a:cubicBezTo>
                  <a:pt x="695" y="40"/>
                  <a:pt x="693" y="41"/>
                  <a:pt x="690" y="40"/>
                </a:cubicBezTo>
                <a:close/>
                <a:moveTo>
                  <a:pt x="626" y="43"/>
                </a:moveTo>
                <a:cubicBezTo>
                  <a:pt x="626" y="43"/>
                  <a:pt x="627" y="43"/>
                  <a:pt x="627" y="43"/>
                </a:cubicBezTo>
                <a:cubicBezTo>
                  <a:pt x="624" y="43"/>
                  <a:pt x="623" y="43"/>
                  <a:pt x="620" y="43"/>
                </a:cubicBezTo>
                <a:cubicBezTo>
                  <a:pt x="620" y="44"/>
                  <a:pt x="623" y="43"/>
                  <a:pt x="624" y="44"/>
                </a:cubicBezTo>
                <a:cubicBezTo>
                  <a:pt x="625" y="44"/>
                  <a:pt x="625" y="43"/>
                  <a:pt x="626" y="43"/>
                </a:cubicBezTo>
                <a:close/>
                <a:moveTo>
                  <a:pt x="268" y="53"/>
                </a:moveTo>
                <a:cubicBezTo>
                  <a:pt x="267" y="54"/>
                  <a:pt x="266" y="53"/>
                  <a:pt x="266" y="54"/>
                </a:cubicBezTo>
                <a:cubicBezTo>
                  <a:pt x="267" y="54"/>
                  <a:pt x="269" y="54"/>
                  <a:pt x="270" y="54"/>
                </a:cubicBezTo>
                <a:cubicBezTo>
                  <a:pt x="269" y="54"/>
                  <a:pt x="269" y="53"/>
                  <a:pt x="268" y="53"/>
                </a:cubicBezTo>
                <a:close/>
                <a:moveTo>
                  <a:pt x="201" y="49"/>
                </a:moveTo>
                <a:cubicBezTo>
                  <a:pt x="200" y="49"/>
                  <a:pt x="202" y="49"/>
                  <a:pt x="202" y="49"/>
                </a:cubicBezTo>
                <a:cubicBezTo>
                  <a:pt x="201" y="49"/>
                  <a:pt x="201" y="48"/>
                  <a:pt x="201" y="48"/>
                </a:cubicBezTo>
                <a:cubicBezTo>
                  <a:pt x="198" y="48"/>
                  <a:pt x="197" y="48"/>
                  <a:pt x="197" y="48"/>
                </a:cubicBezTo>
                <a:cubicBezTo>
                  <a:pt x="195" y="48"/>
                  <a:pt x="192" y="48"/>
                  <a:pt x="189" y="49"/>
                </a:cubicBezTo>
                <a:cubicBezTo>
                  <a:pt x="195" y="49"/>
                  <a:pt x="198" y="48"/>
                  <a:pt x="201" y="49"/>
                </a:cubicBezTo>
                <a:close/>
                <a:moveTo>
                  <a:pt x="60" y="37"/>
                </a:moveTo>
                <a:cubicBezTo>
                  <a:pt x="62" y="37"/>
                  <a:pt x="58" y="36"/>
                  <a:pt x="57" y="37"/>
                </a:cubicBezTo>
                <a:cubicBezTo>
                  <a:pt x="59" y="37"/>
                  <a:pt x="59" y="37"/>
                  <a:pt x="60" y="37"/>
                </a:cubicBezTo>
                <a:close/>
                <a:moveTo>
                  <a:pt x="46" y="36"/>
                </a:moveTo>
                <a:cubicBezTo>
                  <a:pt x="47" y="35"/>
                  <a:pt x="42" y="35"/>
                  <a:pt x="42" y="35"/>
                </a:cubicBezTo>
                <a:cubicBezTo>
                  <a:pt x="43" y="35"/>
                  <a:pt x="44" y="36"/>
                  <a:pt x="46" y="36"/>
                </a:cubicBezTo>
                <a:close/>
                <a:moveTo>
                  <a:pt x="61" y="25"/>
                </a:moveTo>
                <a:cubicBezTo>
                  <a:pt x="60" y="24"/>
                  <a:pt x="58" y="24"/>
                  <a:pt x="55" y="24"/>
                </a:cubicBezTo>
                <a:cubicBezTo>
                  <a:pt x="55" y="24"/>
                  <a:pt x="55" y="24"/>
                  <a:pt x="55" y="25"/>
                </a:cubicBezTo>
                <a:cubicBezTo>
                  <a:pt x="56" y="25"/>
                  <a:pt x="59" y="25"/>
                  <a:pt x="61" y="25"/>
                </a:cubicBezTo>
                <a:close/>
                <a:moveTo>
                  <a:pt x="70" y="35"/>
                </a:moveTo>
                <a:cubicBezTo>
                  <a:pt x="69" y="34"/>
                  <a:pt x="71" y="34"/>
                  <a:pt x="70" y="34"/>
                </a:cubicBezTo>
                <a:cubicBezTo>
                  <a:pt x="69" y="34"/>
                  <a:pt x="66" y="34"/>
                  <a:pt x="68" y="34"/>
                </a:cubicBezTo>
                <a:cubicBezTo>
                  <a:pt x="68" y="34"/>
                  <a:pt x="69" y="35"/>
                  <a:pt x="70" y="35"/>
                </a:cubicBezTo>
                <a:close/>
                <a:moveTo>
                  <a:pt x="195" y="39"/>
                </a:moveTo>
                <a:cubicBezTo>
                  <a:pt x="192" y="39"/>
                  <a:pt x="192" y="40"/>
                  <a:pt x="190" y="40"/>
                </a:cubicBezTo>
                <a:cubicBezTo>
                  <a:pt x="192" y="40"/>
                  <a:pt x="194" y="40"/>
                  <a:pt x="195" y="39"/>
                </a:cubicBezTo>
                <a:close/>
                <a:moveTo>
                  <a:pt x="198" y="46"/>
                </a:moveTo>
                <a:cubicBezTo>
                  <a:pt x="196" y="46"/>
                  <a:pt x="194" y="46"/>
                  <a:pt x="193" y="47"/>
                </a:cubicBezTo>
                <a:cubicBezTo>
                  <a:pt x="196" y="47"/>
                  <a:pt x="198" y="46"/>
                  <a:pt x="198" y="46"/>
                </a:cubicBezTo>
                <a:close/>
                <a:moveTo>
                  <a:pt x="194" y="41"/>
                </a:moveTo>
                <a:cubicBezTo>
                  <a:pt x="195" y="42"/>
                  <a:pt x="197" y="41"/>
                  <a:pt x="197" y="41"/>
                </a:cubicBezTo>
                <a:cubicBezTo>
                  <a:pt x="195" y="41"/>
                  <a:pt x="195" y="41"/>
                  <a:pt x="194" y="41"/>
                </a:cubicBezTo>
                <a:close/>
                <a:moveTo>
                  <a:pt x="201" y="16"/>
                </a:moveTo>
                <a:cubicBezTo>
                  <a:pt x="200" y="16"/>
                  <a:pt x="202" y="16"/>
                  <a:pt x="202" y="16"/>
                </a:cubicBezTo>
                <a:cubicBezTo>
                  <a:pt x="201" y="16"/>
                  <a:pt x="200" y="16"/>
                  <a:pt x="199" y="16"/>
                </a:cubicBezTo>
                <a:cubicBezTo>
                  <a:pt x="199" y="16"/>
                  <a:pt x="196" y="16"/>
                  <a:pt x="196" y="16"/>
                </a:cubicBezTo>
                <a:cubicBezTo>
                  <a:pt x="198" y="16"/>
                  <a:pt x="200" y="16"/>
                  <a:pt x="201" y="16"/>
                </a:cubicBezTo>
                <a:close/>
                <a:moveTo>
                  <a:pt x="203" y="40"/>
                </a:moveTo>
                <a:cubicBezTo>
                  <a:pt x="204" y="39"/>
                  <a:pt x="205" y="39"/>
                  <a:pt x="207" y="38"/>
                </a:cubicBezTo>
                <a:cubicBezTo>
                  <a:pt x="203" y="39"/>
                  <a:pt x="200" y="39"/>
                  <a:pt x="198" y="40"/>
                </a:cubicBezTo>
                <a:cubicBezTo>
                  <a:pt x="200" y="40"/>
                  <a:pt x="201" y="40"/>
                  <a:pt x="203" y="40"/>
                </a:cubicBezTo>
                <a:close/>
                <a:moveTo>
                  <a:pt x="205" y="42"/>
                </a:moveTo>
                <a:cubicBezTo>
                  <a:pt x="203" y="41"/>
                  <a:pt x="204" y="41"/>
                  <a:pt x="201" y="41"/>
                </a:cubicBezTo>
                <a:cubicBezTo>
                  <a:pt x="201" y="41"/>
                  <a:pt x="201" y="41"/>
                  <a:pt x="201" y="42"/>
                </a:cubicBezTo>
                <a:cubicBezTo>
                  <a:pt x="202" y="42"/>
                  <a:pt x="204" y="42"/>
                  <a:pt x="205" y="42"/>
                </a:cubicBezTo>
                <a:close/>
                <a:moveTo>
                  <a:pt x="204" y="16"/>
                </a:moveTo>
                <a:cubicBezTo>
                  <a:pt x="206" y="16"/>
                  <a:pt x="203" y="15"/>
                  <a:pt x="202" y="15"/>
                </a:cubicBezTo>
                <a:cubicBezTo>
                  <a:pt x="204" y="15"/>
                  <a:pt x="202" y="16"/>
                  <a:pt x="204" y="16"/>
                </a:cubicBezTo>
                <a:close/>
                <a:moveTo>
                  <a:pt x="216" y="38"/>
                </a:moveTo>
                <a:cubicBezTo>
                  <a:pt x="212" y="38"/>
                  <a:pt x="208" y="39"/>
                  <a:pt x="205" y="40"/>
                </a:cubicBezTo>
                <a:cubicBezTo>
                  <a:pt x="208" y="40"/>
                  <a:pt x="209" y="40"/>
                  <a:pt x="212" y="40"/>
                </a:cubicBezTo>
                <a:cubicBezTo>
                  <a:pt x="212" y="39"/>
                  <a:pt x="216" y="38"/>
                  <a:pt x="216" y="38"/>
                </a:cubicBezTo>
                <a:close/>
                <a:moveTo>
                  <a:pt x="215" y="45"/>
                </a:moveTo>
                <a:cubicBezTo>
                  <a:pt x="218" y="44"/>
                  <a:pt x="220" y="43"/>
                  <a:pt x="223" y="42"/>
                </a:cubicBezTo>
                <a:cubicBezTo>
                  <a:pt x="221" y="42"/>
                  <a:pt x="220" y="43"/>
                  <a:pt x="217" y="42"/>
                </a:cubicBezTo>
                <a:cubicBezTo>
                  <a:pt x="216" y="43"/>
                  <a:pt x="214" y="43"/>
                  <a:pt x="215" y="44"/>
                </a:cubicBezTo>
                <a:cubicBezTo>
                  <a:pt x="213" y="44"/>
                  <a:pt x="209" y="44"/>
                  <a:pt x="208" y="44"/>
                </a:cubicBezTo>
                <a:cubicBezTo>
                  <a:pt x="210" y="44"/>
                  <a:pt x="211" y="45"/>
                  <a:pt x="215" y="45"/>
                </a:cubicBezTo>
                <a:close/>
                <a:moveTo>
                  <a:pt x="214" y="24"/>
                </a:moveTo>
                <a:cubicBezTo>
                  <a:pt x="218" y="24"/>
                  <a:pt x="219" y="24"/>
                  <a:pt x="221" y="23"/>
                </a:cubicBezTo>
                <a:cubicBezTo>
                  <a:pt x="218" y="24"/>
                  <a:pt x="214" y="23"/>
                  <a:pt x="213" y="23"/>
                </a:cubicBezTo>
                <a:cubicBezTo>
                  <a:pt x="213" y="23"/>
                  <a:pt x="213" y="23"/>
                  <a:pt x="214" y="24"/>
                </a:cubicBezTo>
                <a:close/>
                <a:moveTo>
                  <a:pt x="224" y="41"/>
                </a:moveTo>
                <a:cubicBezTo>
                  <a:pt x="221" y="41"/>
                  <a:pt x="217" y="41"/>
                  <a:pt x="215" y="42"/>
                </a:cubicBezTo>
                <a:cubicBezTo>
                  <a:pt x="219" y="42"/>
                  <a:pt x="224" y="42"/>
                  <a:pt x="224" y="41"/>
                </a:cubicBezTo>
                <a:close/>
                <a:moveTo>
                  <a:pt x="228" y="22"/>
                </a:moveTo>
                <a:cubicBezTo>
                  <a:pt x="224" y="22"/>
                  <a:pt x="224" y="23"/>
                  <a:pt x="222" y="23"/>
                </a:cubicBezTo>
                <a:cubicBezTo>
                  <a:pt x="224" y="23"/>
                  <a:pt x="227" y="23"/>
                  <a:pt x="228" y="22"/>
                </a:cubicBezTo>
                <a:close/>
                <a:moveTo>
                  <a:pt x="264" y="54"/>
                </a:moveTo>
                <a:cubicBezTo>
                  <a:pt x="265" y="54"/>
                  <a:pt x="265" y="54"/>
                  <a:pt x="265" y="54"/>
                </a:cubicBezTo>
                <a:cubicBezTo>
                  <a:pt x="264" y="54"/>
                  <a:pt x="263" y="54"/>
                  <a:pt x="263" y="54"/>
                </a:cubicBezTo>
                <a:cubicBezTo>
                  <a:pt x="265" y="54"/>
                  <a:pt x="265" y="54"/>
                  <a:pt x="267" y="54"/>
                </a:cubicBezTo>
                <a:cubicBezTo>
                  <a:pt x="267" y="55"/>
                  <a:pt x="268" y="55"/>
                  <a:pt x="268" y="54"/>
                </a:cubicBezTo>
                <a:cubicBezTo>
                  <a:pt x="267" y="54"/>
                  <a:pt x="266" y="54"/>
                  <a:pt x="264" y="54"/>
                </a:cubicBezTo>
                <a:close/>
                <a:moveTo>
                  <a:pt x="300" y="24"/>
                </a:moveTo>
                <a:cubicBezTo>
                  <a:pt x="297" y="24"/>
                  <a:pt x="298" y="24"/>
                  <a:pt x="296" y="25"/>
                </a:cubicBezTo>
                <a:cubicBezTo>
                  <a:pt x="298" y="25"/>
                  <a:pt x="300" y="25"/>
                  <a:pt x="300" y="24"/>
                </a:cubicBezTo>
                <a:close/>
                <a:moveTo>
                  <a:pt x="302" y="24"/>
                </a:moveTo>
                <a:cubicBezTo>
                  <a:pt x="304" y="24"/>
                  <a:pt x="308" y="24"/>
                  <a:pt x="309" y="23"/>
                </a:cubicBezTo>
                <a:cubicBezTo>
                  <a:pt x="306" y="23"/>
                  <a:pt x="308" y="23"/>
                  <a:pt x="308" y="22"/>
                </a:cubicBezTo>
                <a:cubicBezTo>
                  <a:pt x="304" y="23"/>
                  <a:pt x="303" y="24"/>
                  <a:pt x="298" y="23"/>
                </a:cubicBezTo>
                <a:cubicBezTo>
                  <a:pt x="298" y="23"/>
                  <a:pt x="298" y="23"/>
                  <a:pt x="298" y="24"/>
                </a:cubicBezTo>
                <a:cubicBezTo>
                  <a:pt x="300" y="24"/>
                  <a:pt x="302" y="23"/>
                  <a:pt x="302" y="24"/>
                </a:cubicBezTo>
                <a:close/>
                <a:moveTo>
                  <a:pt x="313" y="15"/>
                </a:moveTo>
                <a:cubicBezTo>
                  <a:pt x="316" y="16"/>
                  <a:pt x="316" y="15"/>
                  <a:pt x="318" y="16"/>
                </a:cubicBezTo>
                <a:cubicBezTo>
                  <a:pt x="318" y="15"/>
                  <a:pt x="320" y="15"/>
                  <a:pt x="320" y="16"/>
                </a:cubicBezTo>
                <a:cubicBezTo>
                  <a:pt x="321" y="15"/>
                  <a:pt x="322" y="15"/>
                  <a:pt x="325" y="15"/>
                </a:cubicBezTo>
                <a:cubicBezTo>
                  <a:pt x="329" y="16"/>
                  <a:pt x="330" y="16"/>
                  <a:pt x="332" y="16"/>
                </a:cubicBezTo>
                <a:cubicBezTo>
                  <a:pt x="329" y="17"/>
                  <a:pt x="330" y="17"/>
                  <a:pt x="328" y="16"/>
                </a:cubicBezTo>
                <a:cubicBezTo>
                  <a:pt x="328" y="17"/>
                  <a:pt x="328" y="17"/>
                  <a:pt x="327" y="17"/>
                </a:cubicBezTo>
                <a:cubicBezTo>
                  <a:pt x="330" y="17"/>
                  <a:pt x="329" y="17"/>
                  <a:pt x="328" y="17"/>
                </a:cubicBezTo>
                <a:cubicBezTo>
                  <a:pt x="331" y="17"/>
                  <a:pt x="336" y="17"/>
                  <a:pt x="338" y="16"/>
                </a:cubicBezTo>
                <a:cubicBezTo>
                  <a:pt x="336" y="16"/>
                  <a:pt x="334" y="16"/>
                  <a:pt x="332" y="16"/>
                </a:cubicBezTo>
                <a:cubicBezTo>
                  <a:pt x="333" y="16"/>
                  <a:pt x="332" y="15"/>
                  <a:pt x="333" y="15"/>
                </a:cubicBezTo>
                <a:cubicBezTo>
                  <a:pt x="335" y="16"/>
                  <a:pt x="337" y="15"/>
                  <a:pt x="340" y="15"/>
                </a:cubicBezTo>
                <a:cubicBezTo>
                  <a:pt x="339" y="14"/>
                  <a:pt x="332" y="15"/>
                  <a:pt x="328" y="15"/>
                </a:cubicBezTo>
                <a:cubicBezTo>
                  <a:pt x="328" y="15"/>
                  <a:pt x="328" y="15"/>
                  <a:pt x="328" y="14"/>
                </a:cubicBezTo>
                <a:cubicBezTo>
                  <a:pt x="326" y="15"/>
                  <a:pt x="322" y="15"/>
                  <a:pt x="320" y="15"/>
                </a:cubicBezTo>
                <a:cubicBezTo>
                  <a:pt x="320" y="15"/>
                  <a:pt x="320" y="15"/>
                  <a:pt x="320" y="15"/>
                </a:cubicBezTo>
                <a:cubicBezTo>
                  <a:pt x="318" y="15"/>
                  <a:pt x="315" y="15"/>
                  <a:pt x="313" y="15"/>
                </a:cubicBezTo>
                <a:cubicBezTo>
                  <a:pt x="315" y="15"/>
                  <a:pt x="316" y="15"/>
                  <a:pt x="313" y="15"/>
                </a:cubicBezTo>
                <a:close/>
                <a:moveTo>
                  <a:pt x="320" y="51"/>
                </a:moveTo>
                <a:cubicBezTo>
                  <a:pt x="320" y="51"/>
                  <a:pt x="318" y="51"/>
                  <a:pt x="318" y="51"/>
                </a:cubicBezTo>
                <a:cubicBezTo>
                  <a:pt x="319" y="51"/>
                  <a:pt x="322" y="51"/>
                  <a:pt x="322" y="51"/>
                </a:cubicBezTo>
                <a:cubicBezTo>
                  <a:pt x="319" y="51"/>
                  <a:pt x="321" y="50"/>
                  <a:pt x="322" y="50"/>
                </a:cubicBezTo>
                <a:cubicBezTo>
                  <a:pt x="321" y="50"/>
                  <a:pt x="321" y="49"/>
                  <a:pt x="320" y="49"/>
                </a:cubicBezTo>
                <a:cubicBezTo>
                  <a:pt x="317" y="49"/>
                  <a:pt x="314" y="51"/>
                  <a:pt x="317" y="51"/>
                </a:cubicBezTo>
                <a:cubicBezTo>
                  <a:pt x="317" y="51"/>
                  <a:pt x="316" y="51"/>
                  <a:pt x="317" y="51"/>
                </a:cubicBezTo>
                <a:cubicBezTo>
                  <a:pt x="317" y="51"/>
                  <a:pt x="320" y="51"/>
                  <a:pt x="320" y="51"/>
                </a:cubicBezTo>
                <a:close/>
                <a:moveTo>
                  <a:pt x="325" y="49"/>
                </a:moveTo>
                <a:cubicBezTo>
                  <a:pt x="327" y="50"/>
                  <a:pt x="330" y="50"/>
                  <a:pt x="332" y="50"/>
                </a:cubicBezTo>
                <a:cubicBezTo>
                  <a:pt x="331" y="49"/>
                  <a:pt x="327" y="50"/>
                  <a:pt x="328" y="49"/>
                </a:cubicBezTo>
                <a:cubicBezTo>
                  <a:pt x="327" y="49"/>
                  <a:pt x="328" y="49"/>
                  <a:pt x="327" y="49"/>
                </a:cubicBezTo>
                <a:cubicBezTo>
                  <a:pt x="326" y="49"/>
                  <a:pt x="328" y="49"/>
                  <a:pt x="327" y="49"/>
                </a:cubicBezTo>
                <a:cubicBezTo>
                  <a:pt x="325" y="48"/>
                  <a:pt x="325" y="49"/>
                  <a:pt x="325" y="49"/>
                </a:cubicBezTo>
                <a:close/>
                <a:moveTo>
                  <a:pt x="331" y="50"/>
                </a:moveTo>
                <a:cubicBezTo>
                  <a:pt x="329" y="50"/>
                  <a:pt x="327" y="50"/>
                  <a:pt x="327" y="50"/>
                </a:cubicBezTo>
                <a:cubicBezTo>
                  <a:pt x="331" y="50"/>
                  <a:pt x="325" y="51"/>
                  <a:pt x="328" y="51"/>
                </a:cubicBezTo>
                <a:cubicBezTo>
                  <a:pt x="328" y="51"/>
                  <a:pt x="330" y="51"/>
                  <a:pt x="331" y="50"/>
                </a:cubicBezTo>
                <a:close/>
                <a:moveTo>
                  <a:pt x="329" y="18"/>
                </a:moveTo>
                <a:cubicBezTo>
                  <a:pt x="332" y="19"/>
                  <a:pt x="336" y="17"/>
                  <a:pt x="343" y="18"/>
                </a:cubicBezTo>
                <a:cubicBezTo>
                  <a:pt x="343" y="17"/>
                  <a:pt x="344" y="17"/>
                  <a:pt x="345" y="17"/>
                </a:cubicBezTo>
                <a:cubicBezTo>
                  <a:pt x="344" y="17"/>
                  <a:pt x="343" y="17"/>
                  <a:pt x="343" y="17"/>
                </a:cubicBezTo>
                <a:cubicBezTo>
                  <a:pt x="344" y="17"/>
                  <a:pt x="344" y="16"/>
                  <a:pt x="343" y="16"/>
                </a:cubicBezTo>
                <a:cubicBezTo>
                  <a:pt x="340" y="17"/>
                  <a:pt x="333" y="18"/>
                  <a:pt x="329" y="18"/>
                </a:cubicBezTo>
                <a:close/>
                <a:moveTo>
                  <a:pt x="332" y="52"/>
                </a:moveTo>
                <a:cubicBezTo>
                  <a:pt x="334" y="52"/>
                  <a:pt x="335" y="52"/>
                  <a:pt x="336" y="52"/>
                </a:cubicBezTo>
                <a:cubicBezTo>
                  <a:pt x="334" y="52"/>
                  <a:pt x="332" y="51"/>
                  <a:pt x="331" y="52"/>
                </a:cubicBezTo>
                <a:cubicBezTo>
                  <a:pt x="332" y="52"/>
                  <a:pt x="333" y="52"/>
                  <a:pt x="332" y="52"/>
                </a:cubicBezTo>
                <a:close/>
                <a:moveTo>
                  <a:pt x="341" y="21"/>
                </a:moveTo>
                <a:cubicBezTo>
                  <a:pt x="342" y="21"/>
                  <a:pt x="344" y="21"/>
                  <a:pt x="345" y="21"/>
                </a:cubicBezTo>
                <a:cubicBezTo>
                  <a:pt x="344" y="20"/>
                  <a:pt x="343" y="20"/>
                  <a:pt x="341" y="19"/>
                </a:cubicBezTo>
                <a:cubicBezTo>
                  <a:pt x="342" y="20"/>
                  <a:pt x="340" y="20"/>
                  <a:pt x="340" y="20"/>
                </a:cubicBezTo>
                <a:cubicBezTo>
                  <a:pt x="343" y="20"/>
                  <a:pt x="342" y="21"/>
                  <a:pt x="343" y="21"/>
                </a:cubicBezTo>
                <a:cubicBezTo>
                  <a:pt x="342" y="21"/>
                  <a:pt x="342" y="21"/>
                  <a:pt x="341" y="21"/>
                </a:cubicBezTo>
                <a:close/>
                <a:moveTo>
                  <a:pt x="358" y="20"/>
                </a:moveTo>
                <a:cubicBezTo>
                  <a:pt x="359" y="19"/>
                  <a:pt x="358" y="19"/>
                  <a:pt x="361" y="19"/>
                </a:cubicBezTo>
                <a:cubicBezTo>
                  <a:pt x="360" y="19"/>
                  <a:pt x="362" y="19"/>
                  <a:pt x="361" y="18"/>
                </a:cubicBezTo>
                <a:cubicBezTo>
                  <a:pt x="359" y="19"/>
                  <a:pt x="358" y="18"/>
                  <a:pt x="359" y="18"/>
                </a:cubicBezTo>
                <a:cubicBezTo>
                  <a:pt x="354" y="18"/>
                  <a:pt x="352" y="17"/>
                  <a:pt x="349" y="18"/>
                </a:cubicBezTo>
                <a:cubicBezTo>
                  <a:pt x="351" y="19"/>
                  <a:pt x="351" y="18"/>
                  <a:pt x="354" y="18"/>
                </a:cubicBezTo>
                <a:cubicBezTo>
                  <a:pt x="353" y="19"/>
                  <a:pt x="357" y="19"/>
                  <a:pt x="354" y="19"/>
                </a:cubicBezTo>
                <a:cubicBezTo>
                  <a:pt x="353" y="18"/>
                  <a:pt x="349" y="19"/>
                  <a:pt x="348" y="19"/>
                </a:cubicBezTo>
                <a:cubicBezTo>
                  <a:pt x="349" y="19"/>
                  <a:pt x="349" y="20"/>
                  <a:pt x="349" y="20"/>
                </a:cubicBezTo>
                <a:cubicBezTo>
                  <a:pt x="348" y="20"/>
                  <a:pt x="348" y="20"/>
                  <a:pt x="348" y="20"/>
                </a:cubicBezTo>
                <a:cubicBezTo>
                  <a:pt x="351" y="19"/>
                  <a:pt x="355" y="20"/>
                  <a:pt x="358" y="20"/>
                </a:cubicBezTo>
                <a:close/>
                <a:moveTo>
                  <a:pt x="345" y="19"/>
                </a:moveTo>
                <a:cubicBezTo>
                  <a:pt x="346" y="19"/>
                  <a:pt x="349" y="19"/>
                  <a:pt x="350" y="18"/>
                </a:cubicBezTo>
                <a:cubicBezTo>
                  <a:pt x="348" y="19"/>
                  <a:pt x="345" y="18"/>
                  <a:pt x="345" y="19"/>
                </a:cubicBezTo>
                <a:close/>
                <a:moveTo>
                  <a:pt x="350" y="53"/>
                </a:moveTo>
                <a:cubicBezTo>
                  <a:pt x="351" y="53"/>
                  <a:pt x="351" y="53"/>
                  <a:pt x="353" y="53"/>
                </a:cubicBezTo>
                <a:cubicBezTo>
                  <a:pt x="350" y="52"/>
                  <a:pt x="357" y="52"/>
                  <a:pt x="359" y="51"/>
                </a:cubicBezTo>
                <a:cubicBezTo>
                  <a:pt x="356" y="51"/>
                  <a:pt x="349" y="51"/>
                  <a:pt x="347" y="52"/>
                </a:cubicBezTo>
                <a:cubicBezTo>
                  <a:pt x="347" y="52"/>
                  <a:pt x="350" y="52"/>
                  <a:pt x="351" y="52"/>
                </a:cubicBezTo>
                <a:cubicBezTo>
                  <a:pt x="351" y="53"/>
                  <a:pt x="347" y="53"/>
                  <a:pt x="346" y="53"/>
                </a:cubicBezTo>
                <a:cubicBezTo>
                  <a:pt x="347" y="53"/>
                  <a:pt x="347" y="53"/>
                  <a:pt x="348" y="53"/>
                </a:cubicBezTo>
                <a:cubicBezTo>
                  <a:pt x="347" y="53"/>
                  <a:pt x="350" y="53"/>
                  <a:pt x="350" y="53"/>
                </a:cubicBezTo>
                <a:close/>
                <a:moveTo>
                  <a:pt x="358" y="54"/>
                </a:moveTo>
                <a:cubicBezTo>
                  <a:pt x="356" y="53"/>
                  <a:pt x="353" y="53"/>
                  <a:pt x="352" y="53"/>
                </a:cubicBezTo>
                <a:cubicBezTo>
                  <a:pt x="352" y="54"/>
                  <a:pt x="350" y="53"/>
                  <a:pt x="349" y="54"/>
                </a:cubicBezTo>
                <a:cubicBezTo>
                  <a:pt x="353" y="54"/>
                  <a:pt x="356" y="54"/>
                  <a:pt x="358" y="54"/>
                </a:cubicBezTo>
                <a:close/>
                <a:moveTo>
                  <a:pt x="358" y="56"/>
                </a:moveTo>
                <a:cubicBezTo>
                  <a:pt x="356" y="56"/>
                  <a:pt x="354" y="56"/>
                  <a:pt x="354" y="56"/>
                </a:cubicBezTo>
                <a:cubicBezTo>
                  <a:pt x="354" y="56"/>
                  <a:pt x="354" y="56"/>
                  <a:pt x="354" y="56"/>
                </a:cubicBezTo>
                <a:cubicBezTo>
                  <a:pt x="356" y="56"/>
                  <a:pt x="357" y="56"/>
                  <a:pt x="358" y="56"/>
                </a:cubicBezTo>
                <a:close/>
                <a:moveTo>
                  <a:pt x="358" y="53"/>
                </a:moveTo>
                <a:cubicBezTo>
                  <a:pt x="357" y="52"/>
                  <a:pt x="355" y="53"/>
                  <a:pt x="354" y="53"/>
                </a:cubicBezTo>
                <a:cubicBezTo>
                  <a:pt x="355" y="53"/>
                  <a:pt x="357" y="53"/>
                  <a:pt x="358" y="53"/>
                </a:cubicBezTo>
                <a:close/>
                <a:moveTo>
                  <a:pt x="376" y="17"/>
                </a:moveTo>
                <a:cubicBezTo>
                  <a:pt x="373" y="17"/>
                  <a:pt x="372" y="18"/>
                  <a:pt x="371" y="18"/>
                </a:cubicBezTo>
                <a:cubicBezTo>
                  <a:pt x="373" y="18"/>
                  <a:pt x="373" y="18"/>
                  <a:pt x="376" y="18"/>
                </a:cubicBezTo>
                <a:cubicBezTo>
                  <a:pt x="376" y="18"/>
                  <a:pt x="376" y="18"/>
                  <a:pt x="377" y="18"/>
                </a:cubicBezTo>
                <a:cubicBezTo>
                  <a:pt x="378" y="18"/>
                  <a:pt x="379" y="18"/>
                  <a:pt x="379" y="18"/>
                </a:cubicBezTo>
                <a:cubicBezTo>
                  <a:pt x="378" y="18"/>
                  <a:pt x="377" y="18"/>
                  <a:pt x="378" y="18"/>
                </a:cubicBezTo>
                <a:cubicBezTo>
                  <a:pt x="380" y="18"/>
                  <a:pt x="380" y="17"/>
                  <a:pt x="383" y="18"/>
                </a:cubicBezTo>
                <a:cubicBezTo>
                  <a:pt x="383" y="17"/>
                  <a:pt x="381" y="17"/>
                  <a:pt x="381" y="17"/>
                </a:cubicBezTo>
                <a:cubicBezTo>
                  <a:pt x="378" y="17"/>
                  <a:pt x="376" y="18"/>
                  <a:pt x="374" y="18"/>
                </a:cubicBezTo>
                <a:cubicBezTo>
                  <a:pt x="374" y="18"/>
                  <a:pt x="377" y="17"/>
                  <a:pt x="376" y="17"/>
                </a:cubicBezTo>
                <a:close/>
                <a:moveTo>
                  <a:pt x="381" y="49"/>
                </a:moveTo>
                <a:cubicBezTo>
                  <a:pt x="380" y="48"/>
                  <a:pt x="380" y="48"/>
                  <a:pt x="379" y="48"/>
                </a:cubicBezTo>
                <a:cubicBezTo>
                  <a:pt x="380" y="48"/>
                  <a:pt x="381" y="48"/>
                  <a:pt x="381" y="48"/>
                </a:cubicBezTo>
                <a:cubicBezTo>
                  <a:pt x="379" y="48"/>
                  <a:pt x="377" y="48"/>
                  <a:pt x="377" y="49"/>
                </a:cubicBezTo>
                <a:cubicBezTo>
                  <a:pt x="379" y="48"/>
                  <a:pt x="381" y="49"/>
                  <a:pt x="381" y="49"/>
                </a:cubicBezTo>
                <a:close/>
                <a:moveTo>
                  <a:pt x="384" y="56"/>
                </a:moveTo>
                <a:cubicBezTo>
                  <a:pt x="386" y="56"/>
                  <a:pt x="388" y="56"/>
                  <a:pt x="391" y="56"/>
                </a:cubicBezTo>
                <a:cubicBezTo>
                  <a:pt x="387" y="55"/>
                  <a:pt x="381" y="56"/>
                  <a:pt x="379" y="56"/>
                </a:cubicBezTo>
                <a:cubicBezTo>
                  <a:pt x="381" y="56"/>
                  <a:pt x="381" y="56"/>
                  <a:pt x="384" y="56"/>
                </a:cubicBezTo>
                <a:close/>
                <a:moveTo>
                  <a:pt x="383" y="9"/>
                </a:moveTo>
                <a:cubicBezTo>
                  <a:pt x="382" y="9"/>
                  <a:pt x="382" y="9"/>
                  <a:pt x="381" y="9"/>
                </a:cubicBezTo>
                <a:cubicBezTo>
                  <a:pt x="381" y="9"/>
                  <a:pt x="381" y="9"/>
                  <a:pt x="380" y="10"/>
                </a:cubicBezTo>
                <a:cubicBezTo>
                  <a:pt x="383" y="10"/>
                  <a:pt x="382" y="9"/>
                  <a:pt x="383" y="9"/>
                </a:cubicBezTo>
                <a:close/>
                <a:moveTo>
                  <a:pt x="390" y="18"/>
                </a:moveTo>
                <a:cubicBezTo>
                  <a:pt x="390" y="18"/>
                  <a:pt x="390" y="18"/>
                  <a:pt x="389" y="18"/>
                </a:cubicBezTo>
                <a:cubicBezTo>
                  <a:pt x="386" y="18"/>
                  <a:pt x="388" y="18"/>
                  <a:pt x="385" y="18"/>
                </a:cubicBezTo>
                <a:cubicBezTo>
                  <a:pt x="385" y="18"/>
                  <a:pt x="385" y="18"/>
                  <a:pt x="383" y="19"/>
                </a:cubicBezTo>
                <a:cubicBezTo>
                  <a:pt x="386" y="19"/>
                  <a:pt x="387" y="18"/>
                  <a:pt x="390" y="18"/>
                </a:cubicBezTo>
                <a:close/>
                <a:moveTo>
                  <a:pt x="396" y="55"/>
                </a:moveTo>
                <a:cubicBezTo>
                  <a:pt x="396" y="55"/>
                  <a:pt x="397" y="54"/>
                  <a:pt x="396" y="54"/>
                </a:cubicBezTo>
                <a:cubicBezTo>
                  <a:pt x="395" y="55"/>
                  <a:pt x="392" y="55"/>
                  <a:pt x="390" y="55"/>
                </a:cubicBezTo>
                <a:cubicBezTo>
                  <a:pt x="391" y="56"/>
                  <a:pt x="399" y="55"/>
                  <a:pt x="397" y="56"/>
                </a:cubicBezTo>
                <a:cubicBezTo>
                  <a:pt x="401" y="56"/>
                  <a:pt x="406" y="55"/>
                  <a:pt x="409" y="56"/>
                </a:cubicBezTo>
                <a:cubicBezTo>
                  <a:pt x="408" y="56"/>
                  <a:pt x="407" y="56"/>
                  <a:pt x="407" y="56"/>
                </a:cubicBezTo>
                <a:cubicBezTo>
                  <a:pt x="410" y="56"/>
                  <a:pt x="413" y="56"/>
                  <a:pt x="416" y="56"/>
                </a:cubicBezTo>
                <a:cubicBezTo>
                  <a:pt x="417" y="56"/>
                  <a:pt x="414" y="56"/>
                  <a:pt x="415" y="56"/>
                </a:cubicBezTo>
                <a:cubicBezTo>
                  <a:pt x="416" y="55"/>
                  <a:pt x="418" y="56"/>
                  <a:pt x="418" y="55"/>
                </a:cubicBezTo>
                <a:cubicBezTo>
                  <a:pt x="415" y="55"/>
                  <a:pt x="412" y="55"/>
                  <a:pt x="409" y="55"/>
                </a:cubicBezTo>
                <a:cubicBezTo>
                  <a:pt x="409" y="55"/>
                  <a:pt x="411" y="55"/>
                  <a:pt x="411" y="54"/>
                </a:cubicBezTo>
                <a:cubicBezTo>
                  <a:pt x="409" y="54"/>
                  <a:pt x="406" y="55"/>
                  <a:pt x="408" y="54"/>
                </a:cubicBezTo>
                <a:cubicBezTo>
                  <a:pt x="406" y="54"/>
                  <a:pt x="405" y="55"/>
                  <a:pt x="403" y="54"/>
                </a:cubicBezTo>
                <a:cubicBezTo>
                  <a:pt x="403" y="54"/>
                  <a:pt x="401" y="54"/>
                  <a:pt x="403" y="54"/>
                </a:cubicBezTo>
                <a:cubicBezTo>
                  <a:pt x="399" y="54"/>
                  <a:pt x="399" y="55"/>
                  <a:pt x="396" y="55"/>
                </a:cubicBezTo>
                <a:close/>
                <a:moveTo>
                  <a:pt x="392" y="51"/>
                </a:moveTo>
                <a:cubicBezTo>
                  <a:pt x="392" y="52"/>
                  <a:pt x="396" y="51"/>
                  <a:pt x="394" y="51"/>
                </a:cubicBezTo>
                <a:cubicBezTo>
                  <a:pt x="393" y="51"/>
                  <a:pt x="388" y="51"/>
                  <a:pt x="392" y="52"/>
                </a:cubicBezTo>
                <a:cubicBezTo>
                  <a:pt x="392" y="52"/>
                  <a:pt x="392" y="51"/>
                  <a:pt x="392" y="51"/>
                </a:cubicBezTo>
                <a:close/>
                <a:moveTo>
                  <a:pt x="395" y="49"/>
                </a:moveTo>
                <a:cubicBezTo>
                  <a:pt x="395" y="49"/>
                  <a:pt x="395" y="49"/>
                  <a:pt x="395" y="48"/>
                </a:cubicBezTo>
                <a:cubicBezTo>
                  <a:pt x="394" y="48"/>
                  <a:pt x="393" y="48"/>
                  <a:pt x="393" y="49"/>
                </a:cubicBezTo>
                <a:cubicBezTo>
                  <a:pt x="394" y="49"/>
                  <a:pt x="394" y="49"/>
                  <a:pt x="395" y="49"/>
                </a:cubicBezTo>
                <a:close/>
                <a:moveTo>
                  <a:pt x="406" y="47"/>
                </a:moveTo>
                <a:cubicBezTo>
                  <a:pt x="404" y="47"/>
                  <a:pt x="414" y="48"/>
                  <a:pt x="415" y="47"/>
                </a:cubicBezTo>
                <a:cubicBezTo>
                  <a:pt x="412" y="47"/>
                  <a:pt x="411" y="48"/>
                  <a:pt x="409" y="47"/>
                </a:cubicBezTo>
                <a:cubicBezTo>
                  <a:pt x="412" y="47"/>
                  <a:pt x="408" y="47"/>
                  <a:pt x="412" y="47"/>
                </a:cubicBezTo>
                <a:cubicBezTo>
                  <a:pt x="409" y="46"/>
                  <a:pt x="405" y="46"/>
                  <a:pt x="402" y="46"/>
                </a:cubicBezTo>
                <a:cubicBezTo>
                  <a:pt x="399" y="47"/>
                  <a:pt x="402" y="47"/>
                  <a:pt x="406" y="47"/>
                </a:cubicBezTo>
                <a:close/>
                <a:moveTo>
                  <a:pt x="407" y="60"/>
                </a:moveTo>
                <a:cubicBezTo>
                  <a:pt x="405" y="60"/>
                  <a:pt x="403" y="60"/>
                  <a:pt x="403" y="60"/>
                </a:cubicBezTo>
                <a:cubicBezTo>
                  <a:pt x="405" y="60"/>
                  <a:pt x="406" y="60"/>
                  <a:pt x="407" y="60"/>
                </a:cubicBezTo>
                <a:close/>
                <a:moveTo>
                  <a:pt x="410" y="51"/>
                </a:moveTo>
                <a:cubicBezTo>
                  <a:pt x="408" y="51"/>
                  <a:pt x="404" y="51"/>
                  <a:pt x="403" y="51"/>
                </a:cubicBezTo>
                <a:cubicBezTo>
                  <a:pt x="404" y="51"/>
                  <a:pt x="408" y="51"/>
                  <a:pt x="410" y="51"/>
                </a:cubicBezTo>
                <a:close/>
                <a:moveTo>
                  <a:pt x="419" y="51"/>
                </a:moveTo>
                <a:cubicBezTo>
                  <a:pt x="419" y="50"/>
                  <a:pt x="417" y="50"/>
                  <a:pt x="417" y="50"/>
                </a:cubicBezTo>
                <a:cubicBezTo>
                  <a:pt x="418" y="51"/>
                  <a:pt x="412" y="50"/>
                  <a:pt x="411" y="51"/>
                </a:cubicBezTo>
                <a:cubicBezTo>
                  <a:pt x="414" y="51"/>
                  <a:pt x="415" y="50"/>
                  <a:pt x="419" y="51"/>
                </a:cubicBezTo>
                <a:close/>
                <a:moveTo>
                  <a:pt x="423" y="54"/>
                </a:moveTo>
                <a:cubicBezTo>
                  <a:pt x="421" y="54"/>
                  <a:pt x="420" y="54"/>
                  <a:pt x="417" y="54"/>
                </a:cubicBezTo>
                <a:cubicBezTo>
                  <a:pt x="417" y="54"/>
                  <a:pt x="418" y="54"/>
                  <a:pt x="417" y="54"/>
                </a:cubicBezTo>
                <a:cubicBezTo>
                  <a:pt x="417" y="54"/>
                  <a:pt x="415" y="54"/>
                  <a:pt x="414" y="54"/>
                </a:cubicBezTo>
                <a:cubicBezTo>
                  <a:pt x="416" y="55"/>
                  <a:pt x="424" y="55"/>
                  <a:pt x="423" y="54"/>
                </a:cubicBezTo>
                <a:close/>
                <a:moveTo>
                  <a:pt x="425" y="45"/>
                </a:moveTo>
                <a:cubicBezTo>
                  <a:pt x="422" y="45"/>
                  <a:pt x="417" y="44"/>
                  <a:pt x="415" y="45"/>
                </a:cubicBezTo>
                <a:cubicBezTo>
                  <a:pt x="415" y="45"/>
                  <a:pt x="419" y="45"/>
                  <a:pt x="419" y="45"/>
                </a:cubicBezTo>
                <a:cubicBezTo>
                  <a:pt x="416" y="45"/>
                  <a:pt x="419" y="46"/>
                  <a:pt x="417" y="46"/>
                </a:cubicBezTo>
                <a:cubicBezTo>
                  <a:pt x="416" y="46"/>
                  <a:pt x="415" y="46"/>
                  <a:pt x="415" y="46"/>
                </a:cubicBezTo>
                <a:cubicBezTo>
                  <a:pt x="420" y="46"/>
                  <a:pt x="424" y="46"/>
                  <a:pt x="430" y="46"/>
                </a:cubicBezTo>
                <a:cubicBezTo>
                  <a:pt x="426" y="46"/>
                  <a:pt x="423" y="46"/>
                  <a:pt x="420" y="47"/>
                </a:cubicBezTo>
                <a:cubicBezTo>
                  <a:pt x="423" y="47"/>
                  <a:pt x="429" y="47"/>
                  <a:pt x="430" y="48"/>
                </a:cubicBezTo>
                <a:cubicBezTo>
                  <a:pt x="434" y="48"/>
                  <a:pt x="438" y="47"/>
                  <a:pt x="443" y="48"/>
                </a:cubicBezTo>
                <a:cubicBezTo>
                  <a:pt x="444" y="48"/>
                  <a:pt x="443" y="48"/>
                  <a:pt x="444" y="47"/>
                </a:cubicBezTo>
                <a:cubicBezTo>
                  <a:pt x="441" y="47"/>
                  <a:pt x="440" y="47"/>
                  <a:pt x="439" y="47"/>
                </a:cubicBezTo>
                <a:cubicBezTo>
                  <a:pt x="438" y="47"/>
                  <a:pt x="439" y="46"/>
                  <a:pt x="436" y="46"/>
                </a:cubicBezTo>
                <a:cubicBezTo>
                  <a:pt x="437" y="46"/>
                  <a:pt x="437" y="46"/>
                  <a:pt x="439" y="46"/>
                </a:cubicBezTo>
                <a:cubicBezTo>
                  <a:pt x="442" y="45"/>
                  <a:pt x="443" y="43"/>
                  <a:pt x="445" y="42"/>
                </a:cubicBezTo>
                <a:cubicBezTo>
                  <a:pt x="441" y="44"/>
                  <a:pt x="434" y="44"/>
                  <a:pt x="423" y="44"/>
                </a:cubicBezTo>
                <a:cubicBezTo>
                  <a:pt x="425" y="45"/>
                  <a:pt x="431" y="44"/>
                  <a:pt x="432" y="45"/>
                </a:cubicBezTo>
                <a:cubicBezTo>
                  <a:pt x="430" y="45"/>
                  <a:pt x="427" y="45"/>
                  <a:pt x="425" y="45"/>
                </a:cubicBezTo>
                <a:close/>
                <a:moveTo>
                  <a:pt x="419" y="43"/>
                </a:moveTo>
                <a:cubicBezTo>
                  <a:pt x="420" y="43"/>
                  <a:pt x="423" y="43"/>
                  <a:pt x="423" y="44"/>
                </a:cubicBezTo>
                <a:cubicBezTo>
                  <a:pt x="422" y="43"/>
                  <a:pt x="418" y="44"/>
                  <a:pt x="421" y="44"/>
                </a:cubicBezTo>
                <a:cubicBezTo>
                  <a:pt x="421" y="44"/>
                  <a:pt x="426" y="44"/>
                  <a:pt x="429" y="44"/>
                </a:cubicBezTo>
                <a:cubicBezTo>
                  <a:pt x="429" y="43"/>
                  <a:pt x="426" y="44"/>
                  <a:pt x="426" y="43"/>
                </a:cubicBezTo>
                <a:cubicBezTo>
                  <a:pt x="428" y="43"/>
                  <a:pt x="433" y="43"/>
                  <a:pt x="436" y="43"/>
                </a:cubicBezTo>
                <a:cubicBezTo>
                  <a:pt x="434" y="44"/>
                  <a:pt x="432" y="43"/>
                  <a:pt x="431" y="44"/>
                </a:cubicBezTo>
                <a:cubicBezTo>
                  <a:pt x="433" y="44"/>
                  <a:pt x="435" y="44"/>
                  <a:pt x="437" y="44"/>
                </a:cubicBezTo>
                <a:cubicBezTo>
                  <a:pt x="437" y="43"/>
                  <a:pt x="446" y="42"/>
                  <a:pt x="443" y="41"/>
                </a:cubicBezTo>
                <a:cubicBezTo>
                  <a:pt x="442" y="42"/>
                  <a:pt x="440" y="42"/>
                  <a:pt x="439" y="43"/>
                </a:cubicBezTo>
                <a:cubicBezTo>
                  <a:pt x="439" y="42"/>
                  <a:pt x="437" y="43"/>
                  <a:pt x="436" y="43"/>
                </a:cubicBezTo>
                <a:cubicBezTo>
                  <a:pt x="435" y="42"/>
                  <a:pt x="436" y="42"/>
                  <a:pt x="435" y="41"/>
                </a:cubicBezTo>
                <a:cubicBezTo>
                  <a:pt x="437" y="41"/>
                  <a:pt x="440" y="41"/>
                  <a:pt x="440" y="41"/>
                </a:cubicBezTo>
                <a:cubicBezTo>
                  <a:pt x="435" y="41"/>
                  <a:pt x="433" y="42"/>
                  <a:pt x="430" y="41"/>
                </a:cubicBezTo>
                <a:cubicBezTo>
                  <a:pt x="431" y="41"/>
                  <a:pt x="430" y="41"/>
                  <a:pt x="431" y="41"/>
                </a:cubicBezTo>
                <a:cubicBezTo>
                  <a:pt x="432" y="42"/>
                  <a:pt x="435" y="41"/>
                  <a:pt x="434" y="42"/>
                </a:cubicBezTo>
                <a:cubicBezTo>
                  <a:pt x="433" y="42"/>
                  <a:pt x="432" y="42"/>
                  <a:pt x="430" y="42"/>
                </a:cubicBezTo>
                <a:cubicBezTo>
                  <a:pt x="430" y="42"/>
                  <a:pt x="430" y="42"/>
                  <a:pt x="428" y="43"/>
                </a:cubicBezTo>
                <a:cubicBezTo>
                  <a:pt x="428" y="42"/>
                  <a:pt x="428" y="42"/>
                  <a:pt x="428" y="42"/>
                </a:cubicBezTo>
                <a:cubicBezTo>
                  <a:pt x="426" y="42"/>
                  <a:pt x="427" y="42"/>
                  <a:pt x="424" y="42"/>
                </a:cubicBezTo>
                <a:cubicBezTo>
                  <a:pt x="423" y="42"/>
                  <a:pt x="419" y="42"/>
                  <a:pt x="419" y="43"/>
                </a:cubicBezTo>
                <a:close/>
                <a:moveTo>
                  <a:pt x="423" y="42"/>
                </a:moveTo>
                <a:cubicBezTo>
                  <a:pt x="419" y="42"/>
                  <a:pt x="416" y="42"/>
                  <a:pt x="415" y="43"/>
                </a:cubicBezTo>
                <a:cubicBezTo>
                  <a:pt x="417" y="43"/>
                  <a:pt x="418" y="43"/>
                  <a:pt x="417" y="42"/>
                </a:cubicBezTo>
                <a:cubicBezTo>
                  <a:pt x="420" y="42"/>
                  <a:pt x="422" y="42"/>
                  <a:pt x="423" y="42"/>
                </a:cubicBezTo>
                <a:close/>
                <a:moveTo>
                  <a:pt x="423" y="54"/>
                </a:moveTo>
                <a:cubicBezTo>
                  <a:pt x="423" y="53"/>
                  <a:pt x="423" y="53"/>
                  <a:pt x="424" y="53"/>
                </a:cubicBezTo>
                <a:cubicBezTo>
                  <a:pt x="422" y="54"/>
                  <a:pt x="421" y="54"/>
                  <a:pt x="421" y="53"/>
                </a:cubicBezTo>
                <a:cubicBezTo>
                  <a:pt x="418" y="53"/>
                  <a:pt x="418" y="53"/>
                  <a:pt x="419" y="54"/>
                </a:cubicBezTo>
                <a:cubicBezTo>
                  <a:pt x="421" y="54"/>
                  <a:pt x="421" y="54"/>
                  <a:pt x="423" y="54"/>
                </a:cubicBezTo>
                <a:close/>
                <a:moveTo>
                  <a:pt x="422" y="50"/>
                </a:moveTo>
                <a:cubicBezTo>
                  <a:pt x="423" y="50"/>
                  <a:pt x="425" y="50"/>
                  <a:pt x="424" y="49"/>
                </a:cubicBezTo>
                <a:cubicBezTo>
                  <a:pt x="422" y="49"/>
                  <a:pt x="422" y="49"/>
                  <a:pt x="421" y="49"/>
                </a:cubicBezTo>
                <a:cubicBezTo>
                  <a:pt x="421" y="49"/>
                  <a:pt x="419" y="49"/>
                  <a:pt x="419" y="49"/>
                </a:cubicBezTo>
                <a:cubicBezTo>
                  <a:pt x="421" y="50"/>
                  <a:pt x="422" y="49"/>
                  <a:pt x="422" y="50"/>
                </a:cubicBezTo>
                <a:close/>
                <a:moveTo>
                  <a:pt x="434" y="50"/>
                </a:moveTo>
                <a:cubicBezTo>
                  <a:pt x="433" y="51"/>
                  <a:pt x="437" y="51"/>
                  <a:pt x="439" y="51"/>
                </a:cubicBezTo>
                <a:cubicBezTo>
                  <a:pt x="439" y="51"/>
                  <a:pt x="440" y="51"/>
                  <a:pt x="439" y="50"/>
                </a:cubicBezTo>
                <a:cubicBezTo>
                  <a:pt x="438" y="50"/>
                  <a:pt x="436" y="50"/>
                  <a:pt x="435" y="51"/>
                </a:cubicBezTo>
                <a:cubicBezTo>
                  <a:pt x="435" y="50"/>
                  <a:pt x="431" y="50"/>
                  <a:pt x="430" y="50"/>
                </a:cubicBezTo>
                <a:cubicBezTo>
                  <a:pt x="430" y="50"/>
                  <a:pt x="432" y="50"/>
                  <a:pt x="430" y="50"/>
                </a:cubicBezTo>
                <a:cubicBezTo>
                  <a:pt x="430" y="50"/>
                  <a:pt x="429" y="50"/>
                  <a:pt x="428" y="50"/>
                </a:cubicBezTo>
                <a:cubicBezTo>
                  <a:pt x="428" y="50"/>
                  <a:pt x="429" y="50"/>
                  <a:pt x="429" y="50"/>
                </a:cubicBezTo>
                <a:cubicBezTo>
                  <a:pt x="425" y="50"/>
                  <a:pt x="426" y="50"/>
                  <a:pt x="422" y="50"/>
                </a:cubicBezTo>
                <a:cubicBezTo>
                  <a:pt x="422" y="50"/>
                  <a:pt x="420" y="50"/>
                  <a:pt x="421" y="51"/>
                </a:cubicBezTo>
                <a:cubicBezTo>
                  <a:pt x="427" y="51"/>
                  <a:pt x="431" y="51"/>
                  <a:pt x="434" y="50"/>
                </a:cubicBezTo>
                <a:close/>
                <a:moveTo>
                  <a:pt x="446" y="55"/>
                </a:moveTo>
                <a:cubicBezTo>
                  <a:pt x="446" y="55"/>
                  <a:pt x="446" y="55"/>
                  <a:pt x="446" y="54"/>
                </a:cubicBezTo>
                <a:cubicBezTo>
                  <a:pt x="444" y="55"/>
                  <a:pt x="443" y="54"/>
                  <a:pt x="442" y="55"/>
                </a:cubicBezTo>
                <a:cubicBezTo>
                  <a:pt x="444" y="55"/>
                  <a:pt x="443" y="55"/>
                  <a:pt x="446" y="55"/>
                </a:cubicBezTo>
                <a:close/>
                <a:moveTo>
                  <a:pt x="445" y="18"/>
                </a:moveTo>
                <a:cubicBezTo>
                  <a:pt x="444" y="17"/>
                  <a:pt x="445" y="17"/>
                  <a:pt x="444" y="17"/>
                </a:cubicBezTo>
                <a:cubicBezTo>
                  <a:pt x="445" y="17"/>
                  <a:pt x="446" y="17"/>
                  <a:pt x="446" y="17"/>
                </a:cubicBezTo>
                <a:cubicBezTo>
                  <a:pt x="445" y="17"/>
                  <a:pt x="445" y="17"/>
                  <a:pt x="444" y="17"/>
                </a:cubicBezTo>
                <a:cubicBezTo>
                  <a:pt x="444" y="17"/>
                  <a:pt x="442" y="18"/>
                  <a:pt x="444" y="18"/>
                </a:cubicBezTo>
                <a:cubicBezTo>
                  <a:pt x="444" y="18"/>
                  <a:pt x="444" y="18"/>
                  <a:pt x="445" y="18"/>
                </a:cubicBezTo>
                <a:close/>
                <a:moveTo>
                  <a:pt x="445" y="58"/>
                </a:moveTo>
                <a:cubicBezTo>
                  <a:pt x="446" y="58"/>
                  <a:pt x="450" y="58"/>
                  <a:pt x="453" y="58"/>
                </a:cubicBezTo>
                <a:cubicBezTo>
                  <a:pt x="452" y="58"/>
                  <a:pt x="452" y="57"/>
                  <a:pt x="451" y="57"/>
                </a:cubicBezTo>
                <a:cubicBezTo>
                  <a:pt x="449" y="57"/>
                  <a:pt x="446" y="57"/>
                  <a:pt x="444" y="57"/>
                </a:cubicBezTo>
                <a:cubicBezTo>
                  <a:pt x="446" y="57"/>
                  <a:pt x="445" y="58"/>
                  <a:pt x="447" y="58"/>
                </a:cubicBezTo>
                <a:cubicBezTo>
                  <a:pt x="445" y="58"/>
                  <a:pt x="444" y="58"/>
                  <a:pt x="444" y="58"/>
                </a:cubicBezTo>
                <a:cubicBezTo>
                  <a:pt x="444" y="58"/>
                  <a:pt x="444" y="58"/>
                  <a:pt x="445" y="58"/>
                </a:cubicBezTo>
                <a:close/>
                <a:moveTo>
                  <a:pt x="450" y="18"/>
                </a:moveTo>
                <a:cubicBezTo>
                  <a:pt x="449" y="18"/>
                  <a:pt x="449" y="18"/>
                  <a:pt x="449" y="18"/>
                </a:cubicBezTo>
                <a:cubicBezTo>
                  <a:pt x="452" y="18"/>
                  <a:pt x="459" y="18"/>
                  <a:pt x="457" y="17"/>
                </a:cubicBezTo>
                <a:cubicBezTo>
                  <a:pt x="457" y="18"/>
                  <a:pt x="456" y="17"/>
                  <a:pt x="457" y="17"/>
                </a:cubicBezTo>
                <a:cubicBezTo>
                  <a:pt x="452" y="17"/>
                  <a:pt x="456" y="17"/>
                  <a:pt x="451" y="17"/>
                </a:cubicBezTo>
                <a:cubicBezTo>
                  <a:pt x="449" y="17"/>
                  <a:pt x="449" y="18"/>
                  <a:pt x="446" y="19"/>
                </a:cubicBezTo>
                <a:cubicBezTo>
                  <a:pt x="447" y="18"/>
                  <a:pt x="449" y="19"/>
                  <a:pt x="450" y="18"/>
                </a:cubicBezTo>
                <a:close/>
                <a:moveTo>
                  <a:pt x="469" y="41"/>
                </a:moveTo>
                <a:cubicBezTo>
                  <a:pt x="463" y="42"/>
                  <a:pt x="453" y="45"/>
                  <a:pt x="453" y="48"/>
                </a:cubicBezTo>
                <a:cubicBezTo>
                  <a:pt x="456" y="48"/>
                  <a:pt x="461" y="47"/>
                  <a:pt x="457" y="46"/>
                </a:cubicBezTo>
                <a:cubicBezTo>
                  <a:pt x="459" y="46"/>
                  <a:pt x="461" y="46"/>
                  <a:pt x="462" y="46"/>
                </a:cubicBezTo>
                <a:cubicBezTo>
                  <a:pt x="467" y="45"/>
                  <a:pt x="471" y="43"/>
                  <a:pt x="469" y="41"/>
                </a:cubicBezTo>
                <a:cubicBezTo>
                  <a:pt x="467" y="42"/>
                  <a:pt x="468" y="43"/>
                  <a:pt x="466" y="43"/>
                </a:cubicBezTo>
                <a:cubicBezTo>
                  <a:pt x="461" y="42"/>
                  <a:pt x="471" y="41"/>
                  <a:pt x="469" y="41"/>
                </a:cubicBezTo>
                <a:close/>
                <a:moveTo>
                  <a:pt x="458" y="18"/>
                </a:moveTo>
                <a:cubicBezTo>
                  <a:pt x="456" y="18"/>
                  <a:pt x="454" y="18"/>
                  <a:pt x="454" y="19"/>
                </a:cubicBezTo>
                <a:cubicBezTo>
                  <a:pt x="455" y="19"/>
                  <a:pt x="458" y="19"/>
                  <a:pt x="458" y="18"/>
                </a:cubicBezTo>
                <a:close/>
                <a:moveTo>
                  <a:pt x="465" y="18"/>
                </a:moveTo>
                <a:cubicBezTo>
                  <a:pt x="465" y="18"/>
                  <a:pt x="465" y="18"/>
                  <a:pt x="465" y="18"/>
                </a:cubicBezTo>
                <a:cubicBezTo>
                  <a:pt x="464" y="18"/>
                  <a:pt x="463" y="18"/>
                  <a:pt x="463" y="18"/>
                </a:cubicBezTo>
                <a:cubicBezTo>
                  <a:pt x="464" y="18"/>
                  <a:pt x="460" y="18"/>
                  <a:pt x="462" y="18"/>
                </a:cubicBezTo>
                <a:cubicBezTo>
                  <a:pt x="460" y="18"/>
                  <a:pt x="460" y="18"/>
                  <a:pt x="460" y="18"/>
                </a:cubicBezTo>
                <a:cubicBezTo>
                  <a:pt x="462" y="19"/>
                  <a:pt x="462" y="18"/>
                  <a:pt x="465" y="18"/>
                </a:cubicBezTo>
                <a:close/>
                <a:moveTo>
                  <a:pt x="464" y="56"/>
                </a:moveTo>
                <a:cubicBezTo>
                  <a:pt x="463" y="56"/>
                  <a:pt x="462" y="56"/>
                  <a:pt x="460" y="56"/>
                </a:cubicBezTo>
                <a:cubicBezTo>
                  <a:pt x="460" y="56"/>
                  <a:pt x="460" y="57"/>
                  <a:pt x="460" y="57"/>
                </a:cubicBezTo>
                <a:cubicBezTo>
                  <a:pt x="462" y="57"/>
                  <a:pt x="465" y="57"/>
                  <a:pt x="464" y="56"/>
                </a:cubicBezTo>
                <a:close/>
                <a:moveTo>
                  <a:pt x="469" y="57"/>
                </a:moveTo>
                <a:cubicBezTo>
                  <a:pt x="469" y="56"/>
                  <a:pt x="469" y="56"/>
                  <a:pt x="469" y="56"/>
                </a:cubicBezTo>
                <a:cubicBezTo>
                  <a:pt x="467" y="56"/>
                  <a:pt x="463" y="55"/>
                  <a:pt x="462" y="56"/>
                </a:cubicBezTo>
                <a:cubicBezTo>
                  <a:pt x="467" y="56"/>
                  <a:pt x="467" y="56"/>
                  <a:pt x="469" y="57"/>
                </a:cubicBezTo>
                <a:close/>
                <a:moveTo>
                  <a:pt x="471" y="48"/>
                </a:moveTo>
                <a:cubicBezTo>
                  <a:pt x="471" y="48"/>
                  <a:pt x="470" y="49"/>
                  <a:pt x="470" y="49"/>
                </a:cubicBezTo>
                <a:cubicBezTo>
                  <a:pt x="473" y="49"/>
                  <a:pt x="473" y="48"/>
                  <a:pt x="471" y="48"/>
                </a:cubicBezTo>
                <a:close/>
                <a:moveTo>
                  <a:pt x="480" y="53"/>
                </a:moveTo>
                <a:cubicBezTo>
                  <a:pt x="479" y="52"/>
                  <a:pt x="473" y="53"/>
                  <a:pt x="472" y="53"/>
                </a:cubicBezTo>
                <a:cubicBezTo>
                  <a:pt x="475" y="53"/>
                  <a:pt x="476" y="53"/>
                  <a:pt x="480" y="53"/>
                </a:cubicBezTo>
                <a:close/>
                <a:moveTo>
                  <a:pt x="512" y="43"/>
                </a:moveTo>
                <a:cubicBezTo>
                  <a:pt x="510" y="42"/>
                  <a:pt x="505" y="43"/>
                  <a:pt x="508" y="43"/>
                </a:cubicBezTo>
                <a:cubicBezTo>
                  <a:pt x="506" y="43"/>
                  <a:pt x="506" y="43"/>
                  <a:pt x="505" y="44"/>
                </a:cubicBezTo>
                <a:cubicBezTo>
                  <a:pt x="504" y="43"/>
                  <a:pt x="503" y="44"/>
                  <a:pt x="502" y="44"/>
                </a:cubicBezTo>
                <a:cubicBezTo>
                  <a:pt x="504" y="43"/>
                  <a:pt x="503" y="43"/>
                  <a:pt x="504" y="42"/>
                </a:cubicBezTo>
                <a:cubicBezTo>
                  <a:pt x="502" y="42"/>
                  <a:pt x="503" y="43"/>
                  <a:pt x="501" y="43"/>
                </a:cubicBezTo>
                <a:cubicBezTo>
                  <a:pt x="501" y="42"/>
                  <a:pt x="502" y="42"/>
                  <a:pt x="502" y="42"/>
                </a:cubicBezTo>
                <a:cubicBezTo>
                  <a:pt x="501" y="42"/>
                  <a:pt x="499" y="42"/>
                  <a:pt x="497" y="42"/>
                </a:cubicBezTo>
                <a:cubicBezTo>
                  <a:pt x="497" y="42"/>
                  <a:pt x="497" y="43"/>
                  <a:pt x="496" y="43"/>
                </a:cubicBezTo>
                <a:cubicBezTo>
                  <a:pt x="494" y="42"/>
                  <a:pt x="495" y="42"/>
                  <a:pt x="492" y="42"/>
                </a:cubicBezTo>
                <a:cubicBezTo>
                  <a:pt x="492" y="42"/>
                  <a:pt x="493" y="42"/>
                  <a:pt x="492" y="42"/>
                </a:cubicBezTo>
                <a:cubicBezTo>
                  <a:pt x="491" y="42"/>
                  <a:pt x="490" y="42"/>
                  <a:pt x="489" y="42"/>
                </a:cubicBezTo>
                <a:cubicBezTo>
                  <a:pt x="488" y="41"/>
                  <a:pt x="490" y="42"/>
                  <a:pt x="489" y="41"/>
                </a:cubicBezTo>
                <a:cubicBezTo>
                  <a:pt x="485" y="42"/>
                  <a:pt x="483" y="41"/>
                  <a:pt x="480" y="42"/>
                </a:cubicBezTo>
                <a:cubicBezTo>
                  <a:pt x="481" y="43"/>
                  <a:pt x="475" y="43"/>
                  <a:pt x="478" y="43"/>
                </a:cubicBezTo>
                <a:cubicBezTo>
                  <a:pt x="477" y="44"/>
                  <a:pt x="475" y="44"/>
                  <a:pt x="473" y="44"/>
                </a:cubicBezTo>
                <a:cubicBezTo>
                  <a:pt x="473" y="45"/>
                  <a:pt x="474" y="45"/>
                  <a:pt x="474" y="45"/>
                </a:cubicBezTo>
                <a:cubicBezTo>
                  <a:pt x="475" y="45"/>
                  <a:pt x="476" y="44"/>
                  <a:pt x="476" y="45"/>
                </a:cubicBezTo>
                <a:cubicBezTo>
                  <a:pt x="473" y="46"/>
                  <a:pt x="476" y="47"/>
                  <a:pt x="473" y="48"/>
                </a:cubicBezTo>
                <a:cubicBezTo>
                  <a:pt x="476" y="48"/>
                  <a:pt x="482" y="47"/>
                  <a:pt x="487" y="48"/>
                </a:cubicBezTo>
                <a:cubicBezTo>
                  <a:pt x="485" y="48"/>
                  <a:pt x="480" y="47"/>
                  <a:pt x="480" y="48"/>
                </a:cubicBezTo>
                <a:cubicBezTo>
                  <a:pt x="483" y="48"/>
                  <a:pt x="484" y="48"/>
                  <a:pt x="487" y="48"/>
                </a:cubicBezTo>
                <a:cubicBezTo>
                  <a:pt x="487" y="48"/>
                  <a:pt x="487" y="48"/>
                  <a:pt x="487" y="48"/>
                </a:cubicBezTo>
                <a:cubicBezTo>
                  <a:pt x="486" y="48"/>
                  <a:pt x="484" y="48"/>
                  <a:pt x="485" y="49"/>
                </a:cubicBezTo>
                <a:cubicBezTo>
                  <a:pt x="487" y="48"/>
                  <a:pt x="487" y="49"/>
                  <a:pt x="489" y="49"/>
                </a:cubicBezTo>
                <a:cubicBezTo>
                  <a:pt x="490" y="49"/>
                  <a:pt x="489" y="48"/>
                  <a:pt x="491" y="48"/>
                </a:cubicBezTo>
                <a:cubicBezTo>
                  <a:pt x="490" y="49"/>
                  <a:pt x="492" y="48"/>
                  <a:pt x="492" y="48"/>
                </a:cubicBezTo>
                <a:cubicBezTo>
                  <a:pt x="493" y="48"/>
                  <a:pt x="493" y="48"/>
                  <a:pt x="493" y="49"/>
                </a:cubicBezTo>
                <a:cubicBezTo>
                  <a:pt x="495" y="49"/>
                  <a:pt x="494" y="48"/>
                  <a:pt x="496" y="48"/>
                </a:cubicBezTo>
                <a:cubicBezTo>
                  <a:pt x="496" y="49"/>
                  <a:pt x="495" y="49"/>
                  <a:pt x="495" y="49"/>
                </a:cubicBezTo>
                <a:cubicBezTo>
                  <a:pt x="498" y="49"/>
                  <a:pt x="496" y="48"/>
                  <a:pt x="498" y="48"/>
                </a:cubicBezTo>
                <a:cubicBezTo>
                  <a:pt x="499" y="48"/>
                  <a:pt x="497" y="49"/>
                  <a:pt x="499" y="49"/>
                </a:cubicBezTo>
                <a:cubicBezTo>
                  <a:pt x="499" y="48"/>
                  <a:pt x="499" y="48"/>
                  <a:pt x="501" y="48"/>
                </a:cubicBezTo>
                <a:cubicBezTo>
                  <a:pt x="501" y="48"/>
                  <a:pt x="502" y="49"/>
                  <a:pt x="502" y="49"/>
                </a:cubicBezTo>
                <a:cubicBezTo>
                  <a:pt x="504" y="48"/>
                  <a:pt x="505" y="48"/>
                  <a:pt x="507" y="48"/>
                </a:cubicBezTo>
                <a:cubicBezTo>
                  <a:pt x="506" y="48"/>
                  <a:pt x="507" y="47"/>
                  <a:pt x="507" y="47"/>
                </a:cubicBezTo>
                <a:cubicBezTo>
                  <a:pt x="508" y="47"/>
                  <a:pt x="508" y="47"/>
                  <a:pt x="510" y="47"/>
                </a:cubicBezTo>
                <a:cubicBezTo>
                  <a:pt x="514" y="46"/>
                  <a:pt x="520" y="45"/>
                  <a:pt x="523" y="43"/>
                </a:cubicBezTo>
                <a:cubicBezTo>
                  <a:pt x="518" y="43"/>
                  <a:pt x="516" y="44"/>
                  <a:pt x="512" y="43"/>
                </a:cubicBezTo>
                <a:cubicBezTo>
                  <a:pt x="511" y="44"/>
                  <a:pt x="513" y="44"/>
                  <a:pt x="512" y="44"/>
                </a:cubicBezTo>
                <a:cubicBezTo>
                  <a:pt x="508" y="44"/>
                  <a:pt x="512" y="44"/>
                  <a:pt x="512" y="43"/>
                </a:cubicBezTo>
                <a:close/>
                <a:moveTo>
                  <a:pt x="483" y="57"/>
                </a:moveTo>
                <a:cubicBezTo>
                  <a:pt x="480" y="57"/>
                  <a:pt x="479" y="56"/>
                  <a:pt x="477" y="56"/>
                </a:cubicBezTo>
                <a:cubicBezTo>
                  <a:pt x="477" y="57"/>
                  <a:pt x="476" y="57"/>
                  <a:pt x="476" y="57"/>
                </a:cubicBezTo>
                <a:cubicBezTo>
                  <a:pt x="479" y="57"/>
                  <a:pt x="482" y="57"/>
                  <a:pt x="483" y="57"/>
                </a:cubicBezTo>
                <a:close/>
                <a:moveTo>
                  <a:pt x="485" y="17"/>
                </a:moveTo>
                <a:cubicBezTo>
                  <a:pt x="484" y="17"/>
                  <a:pt x="486" y="17"/>
                  <a:pt x="487" y="18"/>
                </a:cubicBezTo>
                <a:cubicBezTo>
                  <a:pt x="488" y="17"/>
                  <a:pt x="486" y="17"/>
                  <a:pt x="488" y="16"/>
                </a:cubicBezTo>
                <a:cubicBezTo>
                  <a:pt x="485" y="16"/>
                  <a:pt x="484" y="17"/>
                  <a:pt x="482" y="16"/>
                </a:cubicBezTo>
                <a:cubicBezTo>
                  <a:pt x="481" y="17"/>
                  <a:pt x="479" y="17"/>
                  <a:pt x="478" y="17"/>
                </a:cubicBezTo>
                <a:cubicBezTo>
                  <a:pt x="482" y="17"/>
                  <a:pt x="481" y="17"/>
                  <a:pt x="485" y="17"/>
                </a:cubicBezTo>
                <a:close/>
                <a:moveTo>
                  <a:pt x="491" y="22"/>
                </a:moveTo>
                <a:cubicBezTo>
                  <a:pt x="490" y="21"/>
                  <a:pt x="489" y="20"/>
                  <a:pt x="487" y="21"/>
                </a:cubicBezTo>
                <a:cubicBezTo>
                  <a:pt x="487" y="21"/>
                  <a:pt x="489" y="21"/>
                  <a:pt x="489" y="21"/>
                </a:cubicBezTo>
                <a:cubicBezTo>
                  <a:pt x="487" y="21"/>
                  <a:pt x="485" y="21"/>
                  <a:pt x="485" y="21"/>
                </a:cubicBezTo>
                <a:cubicBezTo>
                  <a:pt x="487" y="21"/>
                  <a:pt x="489" y="21"/>
                  <a:pt x="491" y="22"/>
                </a:cubicBezTo>
                <a:close/>
                <a:moveTo>
                  <a:pt x="499" y="21"/>
                </a:moveTo>
                <a:cubicBezTo>
                  <a:pt x="499" y="20"/>
                  <a:pt x="503" y="21"/>
                  <a:pt x="504" y="20"/>
                </a:cubicBezTo>
                <a:cubicBezTo>
                  <a:pt x="501" y="19"/>
                  <a:pt x="498" y="20"/>
                  <a:pt x="495" y="20"/>
                </a:cubicBezTo>
                <a:cubicBezTo>
                  <a:pt x="496" y="20"/>
                  <a:pt x="494" y="20"/>
                  <a:pt x="494" y="20"/>
                </a:cubicBezTo>
                <a:cubicBezTo>
                  <a:pt x="497" y="20"/>
                  <a:pt x="496" y="21"/>
                  <a:pt x="496" y="21"/>
                </a:cubicBezTo>
                <a:cubicBezTo>
                  <a:pt x="496" y="21"/>
                  <a:pt x="498" y="21"/>
                  <a:pt x="499" y="21"/>
                </a:cubicBezTo>
                <a:close/>
                <a:moveTo>
                  <a:pt x="507" y="41"/>
                </a:moveTo>
                <a:cubicBezTo>
                  <a:pt x="508" y="42"/>
                  <a:pt x="512" y="42"/>
                  <a:pt x="514" y="42"/>
                </a:cubicBezTo>
                <a:cubicBezTo>
                  <a:pt x="513" y="41"/>
                  <a:pt x="508" y="41"/>
                  <a:pt x="507" y="40"/>
                </a:cubicBezTo>
                <a:cubicBezTo>
                  <a:pt x="506" y="41"/>
                  <a:pt x="504" y="41"/>
                  <a:pt x="502" y="41"/>
                </a:cubicBezTo>
                <a:cubicBezTo>
                  <a:pt x="502" y="41"/>
                  <a:pt x="502" y="42"/>
                  <a:pt x="502" y="42"/>
                </a:cubicBezTo>
                <a:cubicBezTo>
                  <a:pt x="503" y="42"/>
                  <a:pt x="504" y="42"/>
                  <a:pt x="505" y="42"/>
                </a:cubicBezTo>
                <a:cubicBezTo>
                  <a:pt x="506" y="42"/>
                  <a:pt x="503" y="42"/>
                  <a:pt x="503" y="41"/>
                </a:cubicBezTo>
                <a:cubicBezTo>
                  <a:pt x="505" y="41"/>
                  <a:pt x="506" y="41"/>
                  <a:pt x="507" y="41"/>
                </a:cubicBezTo>
                <a:cubicBezTo>
                  <a:pt x="508" y="41"/>
                  <a:pt x="510" y="41"/>
                  <a:pt x="510" y="41"/>
                </a:cubicBezTo>
                <a:cubicBezTo>
                  <a:pt x="509" y="42"/>
                  <a:pt x="509" y="41"/>
                  <a:pt x="507" y="41"/>
                </a:cubicBezTo>
                <a:close/>
                <a:moveTo>
                  <a:pt x="518" y="50"/>
                </a:moveTo>
                <a:cubicBezTo>
                  <a:pt x="517" y="49"/>
                  <a:pt x="514" y="49"/>
                  <a:pt x="514" y="50"/>
                </a:cubicBezTo>
                <a:cubicBezTo>
                  <a:pt x="515" y="50"/>
                  <a:pt x="516" y="50"/>
                  <a:pt x="518" y="50"/>
                </a:cubicBezTo>
                <a:close/>
                <a:moveTo>
                  <a:pt x="526" y="19"/>
                </a:moveTo>
                <a:cubicBezTo>
                  <a:pt x="525" y="18"/>
                  <a:pt x="520" y="19"/>
                  <a:pt x="519" y="20"/>
                </a:cubicBezTo>
                <a:cubicBezTo>
                  <a:pt x="522" y="20"/>
                  <a:pt x="523" y="19"/>
                  <a:pt x="526" y="19"/>
                </a:cubicBezTo>
                <a:close/>
                <a:moveTo>
                  <a:pt x="532" y="47"/>
                </a:moveTo>
                <a:cubicBezTo>
                  <a:pt x="531" y="46"/>
                  <a:pt x="538" y="45"/>
                  <a:pt x="534" y="45"/>
                </a:cubicBezTo>
                <a:cubicBezTo>
                  <a:pt x="536" y="45"/>
                  <a:pt x="537" y="45"/>
                  <a:pt x="537" y="44"/>
                </a:cubicBezTo>
                <a:cubicBezTo>
                  <a:pt x="528" y="44"/>
                  <a:pt x="524" y="46"/>
                  <a:pt x="520" y="47"/>
                </a:cubicBezTo>
                <a:cubicBezTo>
                  <a:pt x="527" y="47"/>
                  <a:pt x="525" y="47"/>
                  <a:pt x="532" y="47"/>
                </a:cubicBezTo>
                <a:close/>
                <a:moveTo>
                  <a:pt x="525" y="43"/>
                </a:moveTo>
                <a:cubicBezTo>
                  <a:pt x="525" y="43"/>
                  <a:pt x="526" y="43"/>
                  <a:pt x="526" y="42"/>
                </a:cubicBezTo>
                <a:cubicBezTo>
                  <a:pt x="523" y="42"/>
                  <a:pt x="527" y="42"/>
                  <a:pt x="525" y="42"/>
                </a:cubicBezTo>
                <a:cubicBezTo>
                  <a:pt x="525" y="42"/>
                  <a:pt x="524" y="42"/>
                  <a:pt x="523" y="42"/>
                </a:cubicBezTo>
                <a:cubicBezTo>
                  <a:pt x="525" y="42"/>
                  <a:pt x="522" y="43"/>
                  <a:pt x="521" y="43"/>
                </a:cubicBezTo>
                <a:cubicBezTo>
                  <a:pt x="523" y="43"/>
                  <a:pt x="523" y="43"/>
                  <a:pt x="525" y="43"/>
                </a:cubicBezTo>
                <a:close/>
                <a:moveTo>
                  <a:pt x="534" y="54"/>
                </a:moveTo>
                <a:cubicBezTo>
                  <a:pt x="533" y="54"/>
                  <a:pt x="527" y="54"/>
                  <a:pt x="529" y="54"/>
                </a:cubicBezTo>
                <a:cubicBezTo>
                  <a:pt x="527" y="54"/>
                  <a:pt x="524" y="54"/>
                  <a:pt x="523" y="54"/>
                </a:cubicBezTo>
                <a:cubicBezTo>
                  <a:pt x="524" y="54"/>
                  <a:pt x="525" y="54"/>
                  <a:pt x="527" y="55"/>
                </a:cubicBezTo>
                <a:cubicBezTo>
                  <a:pt x="527" y="54"/>
                  <a:pt x="526" y="54"/>
                  <a:pt x="527" y="54"/>
                </a:cubicBezTo>
                <a:cubicBezTo>
                  <a:pt x="529" y="55"/>
                  <a:pt x="530" y="55"/>
                  <a:pt x="531" y="55"/>
                </a:cubicBezTo>
                <a:cubicBezTo>
                  <a:pt x="530" y="55"/>
                  <a:pt x="531" y="55"/>
                  <a:pt x="530" y="55"/>
                </a:cubicBezTo>
                <a:cubicBezTo>
                  <a:pt x="528" y="55"/>
                  <a:pt x="526" y="55"/>
                  <a:pt x="525" y="55"/>
                </a:cubicBezTo>
                <a:cubicBezTo>
                  <a:pt x="524" y="55"/>
                  <a:pt x="525" y="55"/>
                  <a:pt x="524" y="55"/>
                </a:cubicBezTo>
                <a:cubicBezTo>
                  <a:pt x="525" y="55"/>
                  <a:pt x="522" y="55"/>
                  <a:pt x="522" y="56"/>
                </a:cubicBezTo>
                <a:cubicBezTo>
                  <a:pt x="527" y="56"/>
                  <a:pt x="533" y="56"/>
                  <a:pt x="534" y="54"/>
                </a:cubicBezTo>
                <a:close/>
                <a:moveTo>
                  <a:pt x="534" y="50"/>
                </a:moveTo>
                <a:cubicBezTo>
                  <a:pt x="534" y="50"/>
                  <a:pt x="533" y="50"/>
                  <a:pt x="533" y="50"/>
                </a:cubicBezTo>
                <a:cubicBezTo>
                  <a:pt x="536" y="51"/>
                  <a:pt x="535" y="50"/>
                  <a:pt x="534" y="50"/>
                </a:cubicBezTo>
                <a:close/>
                <a:moveTo>
                  <a:pt x="537" y="51"/>
                </a:moveTo>
                <a:cubicBezTo>
                  <a:pt x="537" y="51"/>
                  <a:pt x="537" y="51"/>
                  <a:pt x="537" y="51"/>
                </a:cubicBezTo>
                <a:cubicBezTo>
                  <a:pt x="536" y="51"/>
                  <a:pt x="536" y="51"/>
                  <a:pt x="534" y="51"/>
                </a:cubicBezTo>
                <a:cubicBezTo>
                  <a:pt x="534" y="51"/>
                  <a:pt x="536" y="51"/>
                  <a:pt x="537" y="51"/>
                </a:cubicBezTo>
                <a:close/>
                <a:moveTo>
                  <a:pt x="541" y="51"/>
                </a:moveTo>
                <a:cubicBezTo>
                  <a:pt x="540" y="51"/>
                  <a:pt x="540" y="51"/>
                  <a:pt x="539" y="51"/>
                </a:cubicBezTo>
                <a:cubicBezTo>
                  <a:pt x="538" y="51"/>
                  <a:pt x="537" y="52"/>
                  <a:pt x="535" y="52"/>
                </a:cubicBezTo>
                <a:cubicBezTo>
                  <a:pt x="538" y="52"/>
                  <a:pt x="537" y="52"/>
                  <a:pt x="539" y="52"/>
                </a:cubicBezTo>
                <a:cubicBezTo>
                  <a:pt x="539" y="52"/>
                  <a:pt x="541" y="52"/>
                  <a:pt x="545" y="52"/>
                </a:cubicBezTo>
                <a:cubicBezTo>
                  <a:pt x="545" y="52"/>
                  <a:pt x="542" y="52"/>
                  <a:pt x="543" y="51"/>
                </a:cubicBezTo>
                <a:cubicBezTo>
                  <a:pt x="541" y="51"/>
                  <a:pt x="541" y="52"/>
                  <a:pt x="539" y="52"/>
                </a:cubicBezTo>
                <a:cubicBezTo>
                  <a:pt x="539" y="52"/>
                  <a:pt x="538" y="51"/>
                  <a:pt x="538" y="51"/>
                </a:cubicBezTo>
                <a:cubicBezTo>
                  <a:pt x="539" y="51"/>
                  <a:pt x="541" y="51"/>
                  <a:pt x="541" y="51"/>
                </a:cubicBezTo>
                <a:close/>
                <a:moveTo>
                  <a:pt x="540" y="43"/>
                </a:moveTo>
                <a:cubicBezTo>
                  <a:pt x="541" y="43"/>
                  <a:pt x="543" y="42"/>
                  <a:pt x="545" y="42"/>
                </a:cubicBezTo>
                <a:cubicBezTo>
                  <a:pt x="542" y="42"/>
                  <a:pt x="540" y="42"/>
                  <a:pt x="537" y="42"/>
                </a:cubicBezTo>
                <a:cubicBezTo>
                  <a:pt x="537" y="42"/>
                  <a:pt x="544" y="42"/>
                  <a:pt x="540" y="43"/>
                </a:cubicBezTo>
                <a:close/>
                <a:moveTo>
                  <a:pt x="546" y="55"/>
                </a:moveTo>
                <a:cubicBezTo>
                  <a:pt x="544" y="55"/>
                  <a:pt x="541" y="55"/>
                  <a:pt x="543" y="56"/>
                </a:cubicBezTo>
                <a:cubicBezTo>
                  <a:pt x="544" y="55"/>
                  <a:pt x="546" y="55"/>
                  <a:pt x="546" y="55"/>
                </a:cubicBezTo>
                <a:close/>
                <a:moveTo>
                  <a:pt x="565" y="44"/>
                </a:moveTo>
                <a:cubicBezTo>
                  <a:pt x="563" y="45"/>
                  <a:pt x="562" y="44"/>
                  <a:pt x="561" y="44"/>
                </a:cubicBezTo>
                <a:cubicBezTo>
                  <a:pt x="560" y="45"/>
                  <a:pt x="561" y="45"/>
                  <a:pt x="560" y="45"/>
                </a:cubicBezTo>
                <a:cubicBezTo>
                  <a:pt x="554" y="44"/>
                  <a:pt x="550" y="45"/>
                  <a:pt x="547" y="45"/>
                </a:cubicBezTo>
                <a:cubicBezTo>
                  <a:pt x="546" y="46"/>
                  <a:pt x="544" y="46"/>
                  <a:pt x="543" y="47"/>
                </a:cubicBezTo>
                <a:cubicBezTo>
                  <a:pt x="554" y="47"/>
                  <a:pt x="566" y="47"/>
                  <a:pt x="565" y="44"/>
                </a:cubicBezTo>
                <a:close/>
                <a:moveTo>
                  <a:pt x="544" y="41"/>
                </a:moveTo>
                <a:cubicBezTo>
                  <a:pt x="546" y="41"/>
                  <a:pt x="546" y="41"/>
                  <a:pt x="545" y="41"/>
                </a:cubicBezTo>
                <a:cubicBezTo>
                  <a:pt x="544" y="40"/>
                  <a:pt x="542" y="41"/>
                  <a:pt x="544" y="41"/>
                </a:cubicBezTo>
                <a:cubicBezTo>
                  <a:pt x="545" y="41"/>
                  <a:pt x="545" y="41"/>
                  <a:pt x="544" y="41"/>
                </a:cubicBezTo>
                <a:close/>
                <a:moveTo>
                  <a:pt x="550" y="51"/>
                </a:moveTo>
                <a:cubicBezTo>
                  <a:pt x="552" y="51"/>
                  <a:pt x="554" y="50"/>
                  <a:pt x="555" y="50"/>
                </a:cubicBezTo>
                <a:cubicBezTo>
                  <a:pt x="552" y="50"/>
                  <a:pt x="548" y="50"/>
                  <a:pt x="546" y="50"/>
                </a:cubicBezTo>
                <a:cubicBezTo>
                  <a:pt x="547" y="51"/>
                  <a:pt x="550" y="50"/>
                  <a:pt x="550" y="51"/>
                </a:cubicBezTo>
                <a:close/>
                <a:moveTo>
                  <a:pt x="558" y="43"/>
                </a:moveTo>
                <a:cubicBezTo>
                  <a:pt x="557" y="43"/>
                  <a:pt x="560" y="43"/>
                  <a:pt x="560" y="43"/>
                </a:cubicBezTo>
                <a:cubicBezTo>
                  <a:pt x="558" y="43"/>
                  <a:pt x="555" y="43"/>
                  <a:pt x="555" y="43"/>
                </a:cubicBezTo>
                <a:cubicBezTo>
                  <a:pt x="556" y="43"/>
                  <a:pt x="557" y="43"/>
                  <a:pt x="558" y="43"/>
                </a:cubicBezTo>
                <a:close/>
                <a:moveTo>
                  <a:pt x="559" y="22"/>
                </a:moveTo>
                <a:cubicBezTo>
                  <a:pt x="560" y="22"/>
                  <a:pt x="559" y="21"/>
                  <a:pt x="559" y="21"/>
                </a:cubicBezTo>
                <a:cubicBezTo>
                  <a:pt x="555" y="21"/>
                  <a:pt x="557" y="22"/>
                  <a:pt x="559" y="22"/>
                </a:cubicBezTo>
                <a:close/>
                <a:moveTo>
                  <a:pt x="561" y="42"/>
                </a:moveTo>
                <a:cubicBezTo>
                  <a:pt x="562" y="41"/>
                  <a:pt x="566" y="41"/>
                  <a:pt x="566" y="40"/>
                </a:cubicBezTo>
                <a:cubicBezTo>
                  <a:pt x="564" y="41"/>
                  <a:pt x="565" y="40"/>
                  <a:pt x="563" y="40"/>
                </a:cubicBezTo>
                <a:cubicBezTo>
                  <a:pt x="563" y="41"/>
                  <a:pt x="560" y="40"/>
                  <a:pt x="559" y="41"/>
                </a:cubicBezTo>
                <a:cubicBezTo>
                  <a:pt x="559" y="41"/>
                  <a:pt x="560" y="41"/>
                  <a:pt x="558" y="42"/>
                </a:cubicBezTo>
                <a:cubicBezTo>
                  <a:pt x="559" y="42"/>
                  <a:pt x="559" y="42"/>
                  <a:pt x="561" y="42"/>
                </a:cubicBezTo>
                <a:close/>
                <a:moveTo>
                  <a:pt x="563" y="43"/>
                </a:moveTo>
                <a:cubicBezTo>
                  <a:pt x="562" y="43"/>
                  <a:pt x="559" y="43"/>
                  <a:pt x="560" y="44"/>
                </a:cubicBezTo>
                <a:cubicBezTo>
                  <a:pt x="562" y="44"/>
                  <a:pt x="562" y="44"/>
                  <a:pt x="563" y="43"/>
                </a:cubicBezTo>
                <a:close/>
                <a:moveTo>
                  <a:pt x="564" y="42"/>
                </a:moveTo>
                <a:cubicBezTo>
                  <a:pt x="563" y="42"/>
                  <a:pt x="563" y="42"/>
                  <a:pt x="563" y="42"/>
                </a:cubicBezTo>
                <a:cubicBezTo>
                  <a:pt x="565" y="42"/>
                  <a:pt x="565" y="42"/>
                  <a:pt x="565" y="41"/>
                </a:cubicBezTo>
                <a:cubicBezTo>
                  <a:pt x="565" y="41"/>
                  <a:pt x="563" y="41"/>
                  <a:pt x="563" y="41"/>
                </a:cubicBezTo>
                <a:cubicBezTo>
                  <a:pt x="565" y="41"/>
                  <a:pt x="564" y="42"/>
                  <a:pt x="563" y="42"/>
                </a:cubicBezTo>
                <a:cubicBezTo>
                  <a:pt x="563" y="42"/>
                  <a:pt x="563" y="42"/>
                  <a:pt x="563" y="42"/>
                </a:cubicBezTo>
                <a:cubicBezTo>
                  <a:pt x="563" y="42"/>
                  <a:pt x="564" y="42"/>
                  <a:pt x="564" y="42"/>
                </a:cubicBezTo>
                <a:close/>
                <a:moveTo>
                  <a:pt x="568" y="19"/>
                </a:moveTo>
                <a:cubicBezTo>
                  <a:pt x="569" y="18"/>
                  <a:pt x="566" y="19"/>
                  <a:pt x="565" y="19"/>
                </a:cubicBezTo>
                <a:cubicBezTo>
                  <a:pt x="566" y="20"/>
                  <a:pt x="566" y="19"/>
                  <a:pt x="568" y="19"/>
                </a:cubicBezTo>
                <a:close/>
                <a:moveTo>
                  <a:pt x="575" y="18"/>
                </a:moveTo>
                <a:cubicBezTo>
                  <a:pt x="576" y="18"/>
                  <a:pt x="572" y="18"/>
                  <a:pt x="570" y="18"/>
                </a:cubicBezTo>
                <a:cubicBezTo>
                  <a:pt x="570" y="18"/>
                  <a:pt x="569" y="19"/>
                  <a:pt x="570" y="19"/>
                </a:cubicBezTo>
                <a:cubicBezTo>
                  <a:pt x="572" y="19"/>
                  <a:pt x="574" y="18"/>
                  <a:pt x="574" y="19"/>
                </a:cubicBezTo>
                <a:cubicBezTo>
                  <a:pt x="577" y="19"/>
                  <a:pt x="576" y="18"/>
                  <a:pt x="579" y="18"/>
                </a:cubicBezTo>
                <a:cubicBezTo>
                  <a:pt x="580" y="19"/>
                  <a:pt x="576" y="19"/>
                  <a:pt x="578" y="19"/>
                </a:cubicBezTo>
                <a:cubicBezTo>
                  <a:pt x="578" y="19"/>
                  <a:pt x="579" y="19"/>
                  <a:pt x="579" y="19"/>
                </a:cubicBezTo>
                <a:cubicBezTo>
                  <a:pt x="580" y="19"/>
                  <a:pt x="579" y="18"/>
                  <a:pt x="582" y="18"/>
                </a:cubicBezTo>
                <a:cubicBezTo>
                  <a:pt x="582" y="18"/>
                  <a:pt x="582" y="18"/>
                  <a:pt x="582" y="17"/>
                </a:cubicBezTo>
                <a:cubicBezTo>
                  <a:pt x="580" y="17"/>
                  <a:pt x="580" y="18"/>
                  <a:pt x="579" y="18"/>
                </a:cubicBezTo>
                <a:cubicBezTo>
                  <a:pt x="579" y="18"/>
                  <a:pt x="580" y="17"/>
                  <a:pt x="578" y="17"/>
                </a:cubicBezTo>
                <a:cubicBezTo>
                  <a:pt x="576" y="17"/>
                  <a:pt x="578" y="18"/>
                  <a:pt x="577" y="18"/>
                </a:cubicBezTo>
                <a:cubicBezTo>
                  <a:pt x="577" y="18"/>
                  <a:pt x="576" y="18"/>
                  <a:pt x="575" y="18"/>
                </a:cubicBezTo>
                <a:close/>
                <a:moveTo>
                  <a:pt x="576" y="20"/>
                </a:moveTo>
                <a:cubicBezTo>
                  <a:pt x="574" y="20"/>
                  <a:pt x="572" y="21"/>
                  <a:pt x="572" y="21"/>
                </a:cubicBezTo>
                <a:cubicBezTo>
                  <a:pt x="574" y="21"/>
                  <a:pt x="576" y="21"/>
                  <a:pt x="576" y="20"/>
                </a:cubicBezTo>
                <a:close/>
                <a:moveTo>
                  <a:pt x="592" y="19"/>
                </a:moveTo>
                <a:cubicBezTo>
                  <a:pt x="592" y="19"/>
                  <a:pt x="591" y="19"/>
                  <a:pt x="590" y="19"/>
                </a:cubicBezTo>
                <a:cubicBezTo>
                  <a:pt x="590" y="19"/>
                  <a:pt x="590" y="19"/>
                  <a:pt x="590" y="19"/>
                </a:cubicBezTo>
                <a:cubicBezTo>
                  <a:pt x="592" y="19"/>
                  <a:pt x="594" y="19"/>
                  <a:pt x="592" y="19"/>
                </a:cubicBezTo>
                <a:close/>
                <a:moveTo>
                  <a:pt x="602" y="17"/>
                </a:moveTo>
                <a:cubicBezTo>
                  <a:pt x="598" y="17"/>
                  <a:pt x="597" y="17"/>
                  <a:pt x="593" y="17"/>
                </a:cubicBezTo>
                <a:cubicBezTo>
                  <a:pt x="593" y="18"/>
                  <a:pt x="588" y="18"/>
                  <a:pt x="591" y="19"/>
                </a:cubicBezTo>
                <a:cubicBezTo>
                  <a:pt x="591" y="18"/>
                  <a:pt x="592" y="19"/>
                  <a:pt x="594" y="19"/>
                </a:cubicBezTo>
                <a:cubicBezTo>
                  <a:pt x="594" y="18"/>
                  <a:pt x="597" y="18"/>
                  <a:pt x="598" y="18"/>
                </a:cubicBezTo>
                <a:cubicBezTo>
                  <a:pt x="598" y="18"/>
                  <a:pt x="600" y="18"/>
                  <a:pt x="600" y="18"/>
                </a:cubicBezTo>
                <a:cubicBezTo>
                  <a:pt x="599" y="18"/>
                  <a:pt x="598" y="18"/>
                  <a:pt x="597" y="18"/>
                </a:cubicBezTo>
                <a:cubicBezTo>
                  <a:pt x="597" y="18"/>
                  <a:pt x="597" y="18"/>
                  <a:pt x="597" y="18"/>
                </a:cubicBezTo>
                <a:cubicBezTo>
                  <a:pt x="597" y="18"/>
                  <a:pt x="596" y="19"/>
                  <a:pt x="596" y="19"/>
                </a:cubicBezTo>
                <a:cubicBezTo>
                  <a:pt x="601" y="19"/>
                  <a:pt x="601" y="18"/>
                  <a:pt x="602" y="17"/>
                </a:cubicBezTo>
                <a:close/>
                <a:moveTo>
                  <a:pt x="597" y="54"/>
                </a:moveTo>
                <a:cubicBezTo>
                  <a:pt x="597" y="54"/>
                  <a:pt x="596" y="54"/>
                  <a:pt x="595" y="54"/>
                </a:cubicBezTo>
                <a:cubicBezTo>
                  <a:pt x="594" y="54"/>
                  <a:pt x="594" y="54"/>
                  <a:pt x="593" y="54"/>
                </a:cubicBezTo>
                <a:cubicBezTo>
                  <a:pt x="594" y="55"/>
                  <a:pt x="596" y="54"/>
                  <a:pt x="597" y="54"/>
                </a:cubicBezTo>
                <a:close/>
                <a:moveTo>
                  <a:pt x="597" y="48"/>
                </a:moveTo>
                <a:cubicBezTo>
                  <a:pt x="595" y="48"/>
                  <a:pt x="595" y="48"/>
                  <a:pt x="595" y="48"/>
                </a:cubicBezTo>
                <a:cubicBezTo>
                  <a:pt x="597" y="48"/>
                  <a:pt x="598" y="49"/>
                  <a:pt x="600" y="48"/>
                </a:cubicBezTo>
                <a:cubicBezTo>
                  <a:pt x="598" y="48"/>
                  <a:pt x="597" y="48"/>
                  <a:pt x="596" y="48"/>
                </a:cubicBezTo>
                <a:cubicBezTo>
                  <a:pt x="596" y="48"/>
                  <a:pt x="597" y="48"/>
                  <a:pt x="597" y="48"/>
                </a:cubicBezTo>
                <a:close/>
                <a:moveTo>
                  <a:pt x="604" y="16"/>
                </a:moveTo>
                <a:cubicBezTo>
                  <a:pt x="602" y="16"/>
                  <a:pt x="600" y="15"/>
                  <a:pt x="600" y="16"/>
                </a:cubicBezTo>
                <a:cubicBezTo>
                  <a:pt x="604" y="16"/>
                  <a:pt x="596" y="16"/>
                  <a:pt x="599" y="17"/>
                </a:cubicBezTo>
                <a:cubicBezTo>
                  <a:pt x="600" y="16"/>
                  <a:pt x="602" y="16"/>
                  <a:pt x="604" y="16"/>
                </a:cubicBezTo>
                <a:close/>
                <a:moveTo>
                  <a:pt x="604" y="13"/>
                </a:moveTo>
                <a:cubicBezTo>
                  <a:pt x="602" y="14"/>
                  <a:pt x="604" y="15"/>
                  <a:pt x="604" y="15"/>
                </a:cubicBezTo>
                <a:cubicBezTo>
                  <a:pt x="602" y="15"/>
                  <a:pt x="601" y="14"/>
                  <a:pt x="600" y="14"/>
                </a:cubicBezTo>
                <a:cubicBezTo>
                  <a:pt x="600" y="15"/>
                  <a:pt x="603" y="15"/>
                  <a:pt x="606" y="15"/>
                </a:cubicBezTo>
                <a:cubicBezTo>
                  <a:pt x="606" y="15"/>
                  <a:pt x="609" y="14"/>
                  <a:pt x="607" y="14"/>
                </a:cubicBezTo>
                <a:cubicBezTo>
                  <a:pt x="605" y="14"/>
                  <a:pt x="608" y="14"/>
                  <a:pt x="606" y="14"/>
                </a:cubicBezTo>
                <a:cubicBezTo>
                  <a:pt x="606" y="14"/>
                  <a:pt x="605" y="14"/>
                  <a:pt x="604" y="13"/>
                </a:cubicBezTo>
                <a:close/>
                <a:moveTo>
                  <a:pt x="611" y="19"/>
                </a:moveTo>
                <a:cubicBezTo>
                  <a:pt x="610" y="18"/>
                  <a:pt x="615" y="19"/>
                  <a:pt x="615" y="18"/>
                </a:cubicBezTo>
                <a:cubicBezTo>
                  <a:pt x="613" y="18"/>
                  <a:pt x="611" y="18"/>
                  <a:pt x="611" y="17"/>
                </a:cubicBezTo>
                <a:cubicBezTo>
                  <a:pt x="609" y="17"/>
                  <a:pt x="610" y="18"/>
                  <a:pt x="608" y="18"/>
                </a:cubicBezTo>
                <a:cubicBezTo>
                  <a:pt x="608" y="17"/>
                  <a:pt x="609" y="17"/>
                  <a:pt x="609" y="17"/>
                </a:cubicBezTo>
                <a:cubicBezTo>
                  <a:pt x="607" y="17"/>
                  <a:pt x="605" y="17"/>
                  <a:pt x="605" y="18"/>
                </a:cubicBezTo>
                <a:cubicBezTo>
                  <a:pt x="606" y="18"/>
                  <a:pt x="607" y="18"/>
                  <a:pt x="607" y="18"/>
                </a:cubicBezTo>
                <a:cubicBezTo>
                  <a:pt x="605" y="18"/>
                  <a:pt x="606" y="19"/>
                  <a:pt x="604" y="18"/>
                </a:cubicBezTo>
                <a:cubicBezTo>
                  <a:pt x="604" y="18"/>
                  <a:pt x="605" y="18"/>
                  <a:pt x="604" y="18"/>
                </a:cubicBezTo>
                <a:cubicBezTo>
                  <a:pt x="604" y="18"/>
                  <a:pt x="602" y="18"/>
                  <a:pt x="602" y="19"/>
                </a:cubicBezTo>
                <a:cubicBezTo>
                  <a:pt x="607" y="18"/>
                  <a:pt x="608" y="19"/>
                  <a:pt x="611" y="19"/>
                </a:cubicBezTo>
                <a:close/>
                <a:moveTo>
                  <a:pt x="606" y="42"/>
                </a:moveTo>
                <a:cubicBezTo>
                  <a:pt x="607" y="42"/>
                  <a:pt x="609" y="41"/>
                  <a:pt x="608" y="41"/>
                </a:cubicBezTo>
                <a:cubicBezTo>
                  <a:pt x="603" y="41"/>
                  <a:pt x="606" y="40"/>
                  <a:pt x="604" y="40"/>
                </a:cubicBezTo>
                <a:cubicBezTo>
                  <a:pt x="603" y="41"/>
                  <a:pt x="605" y="41"/>
                  <a:pt x="606" y="41"/>
                </a:cubicBezTo>
                <a:cubicBezTo>
                  <a:pt x="605" y="41"/>
                  <a:pt x="604" y="41"/>
                  <a:pt x="603" y="41"/>
                </a:cubicBezTo>
                <a:cubicBezTo>
                  <a:pt x="603" y="42"/>
                  <a:pt x="605" y="42"/>
                  <a:pt x="606" y="42"/>
                </a:cubicBezTo>
                <a:close/>
                <a:moveTo>
                  <a:pt x="611" y="14"/>
                </a:moveTo>
                <a:cubicBezTo>
                  <a:pt x="611" y="14"/>
                  <a:pt x="608" y="15"/>
                  <a:pt x="610" y="15"/>
                </a:cubicBezTo>
                <a:cubicBezTo>
                  <a:pt x="612" y="15"/>
                  <a:pt x="615" y="14"/>
                  <a:pt x="611" y="14"/>
                </a:cubicBezTo>
                <a:close/>
                <a:moveTo>
                  <a:pt x="617" y="19"/>
                </a:moveTo>
                <a:cubicBezTo>
                  <a:pt x="616" y="19"/>
                  <a:pt x="616" y="18"/>
                  <a:pt x="618" y="18"/>
                </a:cubicBezTo>
                <a:cubicBezTo>
                  <a:pt x="620" y="19"/>
                  <a:pt x="624" y="18"/>
                  <a:pt x="630" y="18"/>
                </a:cubicBezTo>
                <a:cubicBezTo>
                  <a:pt x="629" y="18"/>
                  <a:pt x="622" y="18"/>
                  <a:pt x="620" y="18"/>
                </a:cubicBezTo>
                <a:cubicBezTo>
                  <a:pt x="620" y="18"/>
                  <a:pt x="621" y="18"/>
                  <a:pt x="621" y="18"/>
                </a:cubicBezTo>
                <a:cubicBezTo>
                  <a:pt x="620" y="18"/>
                  <a:pt x="619" y="17"/>
                  <a:pt x="617" y="18"/>
                </a:cubicBezTo>
                <a:cubicBezTo>
                  <a:pt x="615" y="19"/>
                  <a:pt x="613" y="19"/>
                  <a:pt x="612" y="20"/>
                </a:cubicBezTo>
                <a:cubicBezTo>
                  <a:pt x="614" y="20"/>
                  <a:pt x="615" y="19"/>
                  <a:pt x="617" y="19"/>
                </a:cubicBezTo>
                <a:close/>
                <a:moveTo>
                  <a:pt x="618" y="45"/>
                </a:moveTo>
                <a:cubicBezTo>
                  <a:pt x="618" y="45"/>
                  <a:pt x="619" y="44"/>
                  <a:pt x="617" y="44"/>
                </a:cubicBezTo>
                <a:cubicBezTo>
                  <a:pt x="618" y="45"/>
                  <a:pt x="615" y="45"/>
                  <a:pt x="618" y="45"/>
                </a:cubicBezTo>
                <a:close/>
                <a:moveTo>
                  <a:pt x="621" y="16"/>
                </a:moveTo>
                <a:cubicBezTo>
                  <a:pt x="623" y="15"/>
                  <a:pt x="623" y="16"/>
                  <a:pt x="622" y="16"/>
                </a:cubicBezTo>
                <a:cubicBezTo>
                  <a:pt x="622" y="16"/>
                  <a:pt x="621" y="16"/>
                  <a:pt x="620" y="16"/>
                </a:cubicBezTo>
                <a:cubicBezTo>
                  <a:pt x="621" y="16"/>
                  <a:pt x="619" y="16"/>
                  <a:pt x="620" y="17"/>
                </a:cubicBezTo>
                <a:cubicBezTo>
                  <a:pt x="620" y="17"/>
                  <a:pt x="621" y="17"/>
                  <a:pt x="621" y="17"/>
                </a:cubicBezTo>
                <a:cubicBezTo>
                  <a:pt x="621" y="17"/>
                  <a:pt x="621" y="17"/>
                  <a:pt x="622" y="17"/>
                </a:cubicBezTo>
                <a:cubicBezTo>
                  <a:pt x="622" y="17"/>
                  <a:pt x="622" y="16"/>
                  <a:pt x="624" y="16"/>
                </a:cubicBezTo>
                <a:cubicBezTo>
                  <a:pt x="624" y="17"/>
                  <a:pt x="626" y="17"/>
                  <a:pt x="629" y="17"/>
                </a:cubicBezTo>
                <a:cubicBezTo>
                  <a:pt x="630" y="17"/>
                  <a:pt x="631" y="16"/>
                  <a:pt x="631" y="16"/>
                </a:cubicBezTo>
                <a:cubicBezTo>
                  <a:pt x="630" y="16"/>
                  <a:pt x="628" y="16"/>
                  <a:pt x="628" y="16"/>
                </a:cubicBezTo>
                <a:cubicBezTo>
                  <a:pt x="628" y="15"/>
                  <a:pt x="632" y="16"/>
                  <a:pt x="633" y="16"/>
                </a:cubicBezTo>
                <a:cubicBezTo>
                  <a:pt x="628" y="15"/>
                  <a:pt x="624" y="16"/>
                  <a:pt x="621" y="16"/>
                </a:cubicBezTo>
                <a:close/>
                <a:moveTo>
                  <a:pt x="627" y="41"/>
                </a:moveTo>
                <a:cubicBezTo>
                  <a:pt x="629" y="41"/>
                  <a:pt x="629" y="41"/>
                  <a:pt x="630" y="41"/>
                </a:cubicBezTo>
                <a:cubicBezTo>
                  <a:pt x="631" y="41"/>
                  <a:pt x="632" y="41"/>
                  <a:pt x="629" y="40"/>
                </a:cubicBezTo>
                <a:cubicBezTo>
                  <a:pt x="630" y="41"/>
                  <a:pt x="628" y="40"/>
                  <a:pt x="627" y="41"/>
                </a:cubicBezTo>
                <a:close/>
                <a:moveTo>
                  <a:pt x="636" y="14"/>
                </a:moveTo>
                <a:cubicBezTo>
                  <a:pt x="639" y="14"/>
                  <a:pt x="639" y="15"/>
                  <a:pt x="642" y="15"/>
                </a:cubicBezTo>
                <a:cubicBezTo>
                  <a:pt x="642" y="14"/>
                  <a:pt x="643" y="14"/>
                  <a:pt x="644" y="13"/>
                </a:cubicBezTo>
                <a:cubicBezTo>
                  <a:pt x="643" y="13"/>
                  <a:pt x="642" y="13"/>
                  <a:pt x="641" y="13"/>
                </a:cubicBezTo>
                <a:cubicBezTo>
                  <a:pt x="640" y="14"/>
                  <a:pt x="642" y="14"/>
                  <a:pt x="640" y="14"/>
                </a:cubicBezTo>
                <a:cubicBezTo>
                  <a:pt x="639" y="14"/>
                  <a:pt x="635" y="13"/>
                  <a:pt x="633" y="14"/>
                </a:cubicBezTo>
                <a:cubicBezTo>
                  <a:pt x="633" y="14"/>
                  <a:pt x="633" y="14"/>
                  <a:pt x="633" y="14"/>
                </a:cubicBezTo>
                <a:cubicBezTo>
                  <a:pt x="635" y="14"/>
                  <a:pt x="634" y="14"/>
                  <a:pt x="636" y="14"/>
                </a:cubicBezTo>
                <a:close/>
                <a:moveTo>
                  <a:pt x="638" y="15"/>
                </a:moveTo>
                <a:cubicBezTo>
                  <a:pt x="638" y="16"/>
                  <a:pt x="635" y="16"/>
                  <a:pt x="635" y="17"/>
                </a:cubicBezTo>
                <a:cubicBezTo>
                  <a:pt x="637" y="17"/>
                  <a:pt x="639" y="16"/>
                  <a:pt x="638" y="15"/>
                </a:cubicBezTo>
                <a:close/>
                <a:moveTo>
                  <a:pt x="646" y="41"/>
                </a:moveTo>
                <a:cubicBezTo>
                  <a:pt x="646" y="41"/>
                  <a:pt x="647" y="41"/>
                  <a:pt x="647" y="41"/>
                </a:cubicBezTo>
                <a:cubicBezTo>
                  <a:pt x="646" y="41"/>
                  <a:pt x="643" y="41"/>
                  <a:pt x="644" y="41"/>
                </a:cubicBezTo>
                <a:cubicBezTo>
                  <a:pt x="644" y="41"/>
                  <a:pt x="645" y="41"/>
                  <a:pt x="645" y="41"/>
                </a:cubicBezTo>
                <a:cubicBezTo>
                  <a:pt x="643" y="41"/>
                  <a:pt x="641" y="41"/>
                  <a:pt x="642" y="42"/>
                </a:cubicBezTo>
                <a:cubicBezTo>
                  <a:pt x="644" y="42"/>
                  <a:pt x="645" y="42"/>
                  <a:pt x="646" y="42"/>
                </a:cubicBezTo>
                <a:cubicBezTo>
                  <a:pt x="645" y="42"/>
                  <a:pt x="648" y="41"/>
                  <a:pt x="646" y="41"/>
                </a:cubicBezTo>
                <a:close/>
                <a:moveTo>
                  <a:pt x="647" y="38"/>
                </a:moveTo>
                <a:cubicBezTo>
                  <a:pt x="648" y="38"/>
                  <a:pt x="646" y="38"/>
                  <a:pt x="644" y="38"/>
                </a:cubicBezTo>
                <a:cubicBezTo>
                  <a:pt x="643" y="38"/>
                  <a:pt x="644" y="39"/>
                  <a:pt x="647" y="38"/>
                </a:cubicBezTo>
                <a:close/>
                <a:moveTo>
                  <a:pt x="653" y="16"/>
                </a:moveTo>
                <a:cubicBezTo>
                  <a:pt x="654" y="17"/>
                  <a:pt x="652" y="17"/>
                  <a:pt x="652" y="17"/>
                </a:cubicBezTo>
                <a:cubicBezTo>
                  <a:pt x="654" y="17"/>
                  <a:pt x="654" y="17"/>
                  <a:pt x="654" y="18"/>
                </a:cubicBezTo>
                <a:cubicBezTo>
                  <a:pt x="653" y="17"/>
                  <a:pt x="650" y="18"/>
                  <a:pt x="651" y="18"/>
                </a:cubicBezTo>
                <a:cubicBezTo>
                  <a:pt x="654" y="18"/>
                  <a:pt x="660" y="18"/>
                  <a:pt x="662" y="17"/>
                </a:cubicBezTo>
                <a:cubicBezTo>
                  <a:pt x="662" y="18"/>
                  <a:pt x="670" y="18"/>
                  <a:pt x="668" y="17"/>
                </a:cubicBezTo>
                <a:cubicBezTo>
                  <a:pt x="666" y="18"/>
                  <a:pt x="663" y="16"/>
                  <a:pt x="662" y="17"/>
                </a:cubicBezTo>
                <a:cubicBezTo>
                  <a:pt x="662" y="16"/>
                  <a:pt x="662" y="16"/>
                  <a:pt x="661" y="16"/>
                </a:cubicBezTo>
                <a:cubicBezTo>
                  <a:pt x="662" y="16"/>
                  <a:pt x="662" y="16"/>
                  <a:pt x="663" y="16"/>
                </a:cubicBezTo>
                <a:cubicBezTo>
                  <a:pt x="664" y="16"/>
                  <a:pt x="661" y="15"/>
                  <a:pt x="661" y="16"/>
                </a:cubicBezTo>
                <a:cubicBezTo>
                  <a:pt x="659" y="16"/>
                  <a:pt x="656" y="16"/>
                  <a:pt x="653" y="16"/>
                </a:cubicBezTo>
                <a:close/>
                <a:moveTo>
                  <a:pt x="654" y="12"/>
                </a:moveTo>
                <a:cubicBezTo>
                  <a:pt x="656" y="12"/>
                  <a:pt x="657" y="11"/>
                  <a:pt x="656" y="11"/>
                </a:cubicBezTo>
                <a:cubicBezTo>
                  <a:pt x="655" y="11"/>
                  <a:pt x="655" y="11"/>
                  <a:pt x="654" y="12"/>
                </a:cubicBezTo>
                <a:close/>
                <a:moveTo>
                  <a:pt x="654" y="11"/>
                </a:moveTo>
                <a:cubicBezTo>
                  <a:pt x="654" y="11"/>
                  <a:pt x="654" y="11"/>
                  <a:pt x="654" y="11"/>
                </a:cubicBezTo>
                <a:cubicBezTo>
                  <a:pt x="653" y="11"/>
                  <a:pt x="653" y="11"/>
                  <a:pt x="653" y="11"/>
                </a:cubicBezTo>
                <a:cubicBezTo>
                  <a:pt x="653" y="12"/>
                  <a:pt x="651" y="11"/>
                  <a:pt x="651" y="12"/>
                </a:cubicBezTo>
                <a:cubicBezTo>
                  <a:pt x="652" y="12"/>
                  <a:pt x="653" y="12"/>
                  <a:pt x="653" y="12"/>
                </a:cubicBezTo>
                <a:cubicBezTo>
                  <a:pt x="653" y="11"/>
                  <a:pt x="654" y="11"/>
                  <a:pt x="654" y="11"/>
                </a:cubicBezTo>
                <a:close/>
                <a:moveTo>
                  <a:pt x="658" y="15"/>
                </a:moveTo>
                <a:cubicBezTo>
                  <a:pt x="657" y="15"/>
                  <a:pt x="657" y="15"/>
                  <a:pt x="654" y="15"/>
                </a:cubicBezTo>
                <a:cubicBezTo>
                  <a:pt x="653" y="15"/>
                  <a:pt x="655" y="15"/>
                  <a:pt x="654" y="16"/>
                </a:cubicBezTo>
                <a:cubicBezTo>
                  <a:pt x="655" y="16"/>
                  <a:pt x="657" y="15"/>
                  <a:pt x="658" y="15"/>
                </a:cubicBezTo>
                <a:close/>
                <a:moveTo>
                  <a:pt x="662" y="18"/>
                </a:moveTo>
                <a:cubicBezTo>
                  <a:pt x="662" y="18"/>
                  <a:pt x="659" y="18"/>
                  <a:pt x="657" y="18"/>
                </a:cubicBezTo>
                <a:cubicBezTo>
                  <a:pt x="657" y="18"/>
                  <a:pt x="655" y="19"/>
                  <a:pt x="656" y="18"/>
                </a:cubicBezTo>
                <a:cubicBezTo>
                  <a:pt x="657" y="18"/>
                  <a:pt x="660" y="18"/>
                  <a:pt x="662" y="18"/>
                </a:cubicBezTo>
                <a:close/>
                <a:moveTo>
                  <a:pt x="665" y="35"/>
                </a:moveTo>
                <a:cubicBezTo>
                  <a:pt x="661" y="36"/>
                  <a:pt x="662" y="35"/>
                  <a:pt x="663" y="35"/>
                </a:cubicBezTo>
                <a:cubicBezTo>
                  <a:pt x="661" y="35"/>
                  <a:pt x="660" y="35"/>
                  <a:pt x="660" y="35"/>
                </a:cubicBezTo>
                <a:cubicBezTo>
                  <a:pt x="661" y="35"/>
                  <a:pt x="666" y="36"/>
                  <a:pt x="665" y="35"/>
                </a:cubicBezTo>
                <a:close/>
                <a:moveTo>
                  <a:pt x="669" y="22"/>
                </a:moveTo>
                <a:cubicBezTo>
                  <a:pt x="668" y="22"/>
                  <a:pt x="668" y="22"/>
                  <a:pt x="667" y="22"/>
                </a:cubicBezTo>
                <a:cubicBezTo>
                  <a:pt x="664" y="22"/>
                  <a:pt x="668" y="23"/>
                  <a:pt x="669" y="22"/>
                </a:cubicBezTo>
                <a:close/>
                <a:moveTo>
                  <a:pt x="672" y="34"/>
                </a:moveTo>
                <a:cubicBezTo>
                  <a:pt x="670" y="34"/>
                  <a:pt x="668" y="34"/>
                  <a:pt x="667" y="34"/>
                </a:cubicBezTo>
                <a:cubicBezTo>
                  <a:pt x="670" y="34"/>
                  <a:pt x="671" y="34"/>
                  <a:pt x="672" y="34"/>
                </a:cubicBezTo>
                <a:close/>
                <a:moveTo>
                  <a:pt x="669" y="21"/>
                </a:moveTo>
                <a:cubicBezTo>
                  <a:pt x="670" y="21"/>
                  <a:pt x="671" y="22"/>
                  <a:pt x="671" y="21"/>
                </a:cubicBezTo>
                <a:cubicBezTo>
                  <a:pt x="670" y="21"/>
                  <a:pt x="670" y="21"/>
                  <a:pt x="669" y="21"/>
                </a:cubicBezTo>
                <a:cubicBezTo>
                  <a:pt x="669" y="21"/>
                  <a:pt x="667" y="21"/>
                  <a:pt x="667" y="22"/>
                </a:cubicBezTo>
                <a:cubicBezTo>
                  <a:pt x="670" y="22"/>
                  <a:pt x="670" y="22"/>
                  <a:pt x="672" y="22"/>
                </a:cubicBezTo>
                <a:cubicBezTo>
                  <a:pt x="673" y="21"/>
                  <a:pt x="667" y="22"/>
                  <a:pt x="669" y="21"/>
                </a:cubicBezTo>
                <a:close/>
                <a:moveTo>
                  <a:pt x="671" y="19"/>
                </a:moveTo>
                <a:cubicBezTo>
                  <a:pt x="671" y="18"/>
                  <a:pt x="668" y="18"/>
                  <a:pt x="667" y="18"/>
                </a:cubicBezTo>
                <a:cubicBezTo>
                  <a:pt x="669" y="18"/>
                  <a:pt x="669" y="19"/>
                  <a:pt x="671" y="19"/>
                </a:cubicBezTo>
                <a:close/>
                <a:moveTo>
                  <a:pt x="672" y="16"/>
                </a:moveTo>
                <a:cubicBezTo>
                  <a:pt x="673" y="16"/>
                  <a:pt x="674" y="16"/>
                  <a:pt x="674" y="16"/>
                </a:cubicBezTo>
                <a:cubicBezTo>
                  <a:pt x="675" y="15"/>
                  <a:pt x="672" y="16"/>
                  <a:pt x="672" y="16"/>
                </a:cubicBezTo>
                <a:cubicBezTo>
                  <a:pt x="673" y="16"/>
                  <a:pt x="673" y="15"/>
                  <a:pt x="672" y="15"/>
                </a:cubicBezTo>
                <a:cubicBezTo>
                  <a:pt x="672" y="16"/>
                  <a:pt x="671" y="15"/>
                  <a:pt x="671" y="16"/>
                </a:cubicBezTo>
                <a:cubicBezTo>
                  <a:pt x="671" y="16"/>
                  <a:pt x="672" y="16"/>
                  <a:pt x="672" y="16"/>
                </a:cubicBezTo>
                <a:close/>
                <a:moveTo>
                  <a:pt x="677" y="7"/>
                </a:moveTo>
                <a:cubicBezTo>
                  <a:pt x="675" y="7"/>
                  <a:pt x="672" y="7"/>
                  <a:pt x="671" y="8"/>
                </a:cubicBezTo>
                <a:cubicBezTo>
                  <a:pt x="674" y="8"/>
                  <a:pt x="676" y="8"/>
                  <a:pt x="677" y="7"/>
                </a:cubicBezTo>
                <a:close/>
                <a:moveTo>
                  <a:pt x="676" y="37"/>
                </a:moveTo>
                <a:cubicBezTo>
                  <a:pt x="679" y="37"/>
                  <a:pt x="676" y="38"/>
                  <a:pt x="678" y="38"/>
                </a:cubicBezTo>
                <a:cubicBezTo>
                  <a:pt x="681" y="38"/>
                  <a:pt x="683" y="38"/>
                  <a:pt x="685" y="37"/>
                </a:cubicBezTo>
                <a:cubicBezTo>
                  <a:pt x="683" y="37"/>
                  <a:pt x="681" y="37"/>
                  <a:pt x="683" y="37"/>
                </a:cubicBezTo>
                <a:cubicBezTo>
                  <a:pt x="681" y="37"/>
                  <a:pt x="677" y="37"/>
                  <a:pt x="680" y="37"/>
                </a:cubicBezTo>
                <a:cubicBezTo>
                  <a:pt x="678" y="37"/>
                  <a:pt x="675" y="36"/>
                  <a:pt x="676" y="37"/>
                </a:cubicBezTo>
                <a:close/>
                <a:moveTo>
                  <a:pt x="680" y="34"/>
                </a:moveTo>
                <a:cubicBezTo>
                  <a:pt x="678" y="34"/>
                  <a:pt x="672" y="33"/>
                  <a:pt x="672" y="34"/>
                </a:cubicBezTo>
                <a:cubicBezTo>
                  <a:pt x="675" y="35"/>
                  <a:pt x="676" y="34"/>
                  <a:pt x="678" y="34"/>
                </a:cubicBezTo>
                <a:cubicBezTo>
                  <a:pt x="675" y="34"/>
                  <a:pt x="676" y="35"/>
                  <a:pt x="676" y="35"/>
                </a:cubicBezTo>
                <a:cubicBezTo>
                  <a:pt x="678" y="35"/>
                  <a:pt x="679" y="36"/>
                  <a:pt x="680" y="37"/>
                </a:cubicBezTo>
                <a:cubicBezTo>
                  <a:pt x="680" y="37"/>
                  <a:pt x="683" y="37"/>
                  <a:pt x="683" y="36"/>
                </a:cubicBezTo>
                <a:cubicBezTo>
                  <a:pt x="682" y="36"/>
                  <a:pt x="681" y="36"/>
                  <a:pt x="681" y="36"/>
                </a:cubicBezTo>
                <a:cubicBezTo>
                  <a:pt x="682" y="36"/>
                  <a:pt x="682" y="36"/>
                  <a:pt x="683" y="36"/>
                </a:cubicBezTo>
                <a:cubicBezTo>
                  <a:pt x="684" y="36"/>
                  <a:pt x="685" y="37"/>
                  <a:pt x="687" y="37"/>
                </a:cubicBezTo>
                <a:cubicBezTo>
                  <a:pt x="689" y="36"/>
                  <a:pt x="686" y="36"/>
                  <a:pt x="688" y="35"/>
                </a:cubicBezTo>
                <a:cubicBezTo>
                  <a:pt x="685" y="35"/>
                  <a:pt x="690" y="34"/>
                  <a:pt x="687" y="34"/>
                </a:cubicBezTo>
                <a:cubicBezTo>
                  <a:pt x="686" y="35"/>
                  <a:pt x="683" y="34"/>
                  <a:pt x="683" y="35"/>
                </a:cubicBezTo>
                <a:cubicBezTo>
                  <a:pt x="683" y="35"/>
                  <a:pt x="680" y="35"/>
                  <a:pt x="680" y="35"/>
                </a:cubicBezTo>
                <a:cubicBezTo>
                  <a:pt x="682" y="34"/>
                  <a:pt x="681" y="33"/>
                  <a:pt x="680" y="34"/>
                </a:cubicBezTo>
                <a:close/>
                <a:moveTo>
                  <a:pt x="676" y="19"/>
                </a:moveTo>
                <a:cubicBezTo>
                  <a:pt x="676" y="18"/>
                  <a:pt x="676" y="19"/>
                  <a:pt x="676" y="18"/>
                </a:cubicBezTo>
                <a:cubicBezTo>
                  <a:pt x="674" y="18"/>
                  <a:pt x="673" y="18"/>
                  <a:pt x="672" y="19"/>
                </a:cubicBezTo>
                <a:cubicBezTo>
                  <a:pt x="674" y="19"/>
                  <a:pt x="674" y="19"/>
                  <a:pt x="676" y="19"/>
                </a:cubicBezTo>
                <a:close/>
                <a:moveTo>
                  <a:pt x="673" y="17"/>
                </a:moveTo>
                <a:cubicBezTo>
                  <a:pt x="675" y="16"/>
                  <a:pt x="676" y="16"/>
                  <a:pt x="677" y="16"/>
                </a:cubicBezTo>
                <a:cubicBezTo>
                  <a:pt x="676" y="16"/>
                  <a:pt x="673" y="16"/>
                  <a:pt x="672" y="16"/>
                </a:cubicBezTo>
                <a:cubicBezTo>
                  <a:pt x="673" y="16"/>
                  <a:pt x="673" y="16"/>
                  <a:pt x="673" y="17"/>
                </a:cubicBezTo>
                <a:close/>
                <a:moveTo>
                  <a:pt x="676" y="9"/>
                </a:moveTo>
                <a:cubicBezTo>
                  <a:pt x="675" y="9"/>
                  <a:pt x="674" y="9"/>
                  <a:pt x="672" y="9"/>
                </a:cubicBezTo>
                <a:cubicBezTo>
                  <a:pt x="672" y="9"/>
                  <a:pt x="672" y="9"/>
                  <a:pt x="672" y="10"/>
                </a:cubicBezTo>
                <a:cubicBezTo>
                  <a:pt x="675" y="10"/>
                  <a:pt x="676" y="9"/>
                  <a:pt x="676" y="9"/>
                </a:cubicBezTo>
                <a:close/>
                <a:moveTo>
                  <a:pt x="680" y="16"/>
                </a:moveTo>
                <a:cubicBezTo>
                  <a:pt x="682" y="16"/>
                  <a:pt x="681" y="16"/>
                  <a:pt x="681" y="16"/>
                </a:cubicBezTo>
                <a:cubicBezTo>
                  <a:pt x="679" y="16"/>
                  <a:pt x="674" y="16"/>
                  <a:pt x="676" y="16"/>
                </a:cubicBezTo>
                <a:cubicBezTo>
                  <a:pt x="677" y="16"/>
                  <a:pt x="679" y="16"/>
                  <a:pt x="680" y="16"/>
                </a:cubicBezTo>
                <a:close/>
                <a:moveTo>
                  <a:pt x="679" y="18"/>
                </a:moveTo>
                <a:cubicBezTo>
                  <a:pt x="681" y="18"/>
                  <a:pt x="684" y="18"/>
                  <a:pt x="685" y="17"/>
                </a:cubicBezTo>
                <a:cubicBezTo>
                  <a:pt x="682" y="18"/>
                  <a:pt x="680" y="17"/>
                  <a:pt x="677" y="17"/>
                </a:cubicBezTo>
                <a:cubicBezTo>
                  <a:pt x="679" y="17"/>
                  <a:pt x="679" y="18"/>
                  <a:pt x="679" y="18"/>
                </a:cubicBezTo>
                <a:close/>
                <a:moveTo>
                  <a:pt x="682" y="7"/>
                </a:moveTo>
                <a:cubicBezTo>
                  <a:pt x="683" y="6"/>
                  <a:pt x="680" y="6"/>
                  <a:pt x="679" y="6"/>
                </a:cubicBezTo>
                <a:cubicBezTo>
                  <a:pt x="682" y="6"/>
                  <a:pt x="679" y="7"/>
                  <a:pt x="682" y="7"/>
                </a:cubicBezTo>
                <a:close/>
                <a:moveTo>
                  <a:pt x="681" y="41"/>
                </a:moveTo>
                <a:cubicBezTo>
                  <a:pt x="682" y="41"/>
                  <a:pt x="685" y="41"/>
                  <a:pt x="683" y="41"/>
                </a:cubicBezTo>
                <a:cubicBezTo>
                  <a:pt x="683" y="41"/>
                  <a:pt x="682" y="41"/>
                  <a:pt x="682" y="41"/>
                </a:cubicBezTo>
                <a:cubicBezTo>
                  <a:pt x="685" y="41"/>
                  <a:pt x="683" y="40"/>
                  <a:pt x="685" y="40"/>
                </a:cubicBezTo>
                <a:cubicBezTo>
                  <a:pt x="683" y="39"/>
                  <a:pt x="681" y="39"/>
                  <a:pt x="680" y="40"/>
                </a:cubicBezTo>
                <a:cubicBezTo>
                  <a:pt x="680" y="40"/>
                  <a:pt x="680" y="40"/>
                  <a:pt x="680" y="40"/>
                </a:cubicBezTo>
                <a:cubicBezTo>
                  <a:pt x="681" y="40"/>
                  <a:pt x="682" y="40"/>
                  <a:pt x="683" y="40"/>
                </a:cubicBezTo>
                <a:cubicBezTo>
                  <a:pt x="681" y="40"/>
                  <a:pt x="682" y="41"/>
                  <a:pt x="681" y="41"/>
                </a:cubicBezTo>
                <a:close/>
                <a:moveTo>
                  <a:pt x="685" y="38"/>
                </a:moveTo>
                <a:cubicBezTo>
                  <a:pt x="683" y="38"/>
                  <a:pt x="680" y="38"/>
                  <a:pt x="680" y="39"/>
                </a:cubicBezTo>
                <a:cubicBezTo>
                  <a:pt x="683" y="39"/>
                  <a:pt x="684" y="38"/>
                  <a:pt x="685" y="38"/>
                </a:cubicBezTo>
                <a:close/>
                <a:moveTo>
                  <a:pt x="687" y="6"/>
                </a:moveTo>
                <a:cubicBezTo>
                  <a:pt x="687" y="6"/>
                  <a:pt x="686" y="5"/>
                  <a:pt x="686" y="5"/>
                </a:cubicBezTo>
                <a:cubicBezTo>
                  <a:pt x="684" y="5"/>
                  <a:pt x="683" y="6"/>
                  <a:pt x="682" y="6"/>
                </a:cubicBezTo>
                <a:cubicBezTo>
                  <a:pt x="684" y="6"/>
                  <a:pt x="686" y="6"/>
                  <a:pt x="687" y="6"/>
                </a:cubicBezTo>
                <a:close/>
                <a:moveTo>
                  <a:pt x="687" y="29"/>
                </a:moveTo>
                <a:cubicBezTo>
                  <a:pt x="687" y="28"/>
                  <a:pt x="690" y="28"/>
                  <a:pt x="688" y="28"/>
                </a:cubicBezTo>
                <a:cubicBezTo>
                  <a:pt x="688" y="28"/>
                  <a:pt x="683" y="29"/>
                  <a:pt x="685" y="29"/>
                </a:cubicBezTo>
                <a:cubicBezTo>
                  <a:pt x="686" y="29"/>
                  <a:pt x="686" y="28"/>
                  <a:pt x="687" y="29"/>
                </a:cubicBezTo>
                <a:close/>
                <a:moveTo>
                  <a:pt x="697" y="9"/>
                </a:moveTo>
                <a:cubicBezTo>
                  <a:pt x="700" y="9"/>
                  <a:pt x="701" y="8"/>
                  <a:pt x="703" y="8"/>
                </a:cubicBezTo>
                <a:cubicBezTo>
                  <a:pt x="702" y="8"/>
                  <a:pt x="700" y="8"/>
                  <a:pt x="698" y="8"/>
                </a:cubicBezTo>
                <a:cubicBezTo>
                  <a:pt x="697" y="8"/>
                  <a:pt x="695" y="9"/>
                  <a:pt x="697" y="9"/>
                </a:cubicBezTo>
                <a:close/>
                <a:moveTo>
                  <a:pt x="711" y="50"/>
                </a:moveTo>
                <a:cubicBezTo>
                  <a:pt x="709" y="49"/>
                  <a:pt x="707" y="50"/>
                  <a:pt x="705" y="50"/>
                </a:cubicBezTo>
                <a:cubicBezTo>
                  <a:pt x="708" y="51"/>
                  <a:pt x="709" y="50"/>
                  <a:pt x="711" y="50"/>
                </a:cubicBezTo>
                <a:close/>
                <a:moveTo>
                  <a:pt x="710" y="9"/>
                </a:moveTo>
                <a:cubicBezTo>
                  <a:pt x="710" y="10"/>
                  <a:pt x="708" y="10"/>
                  <a:pt x="707" y="10"/>
                </a:cubicBezTo>
                <a:cubicBezTo>
                  <a:pt x="710" y="11"/>
                  <a:pt x="714" y="10"/>
                  <a:pt x="710" y="9"/>
                </a:cubicBezTo>
                <a:close/>
                <a:moveTo>
                  <a:pt x="721" y="38"/>
                </a:moveTo>
                <a:cubicBezTo>
                  <a:pt x="720" y="38"/>
                  <a:pt x="718" y="38"/>
                  <a:pt x="717" y="38"/>
                </a:cubicBezTo>
                <a:cubicBezTo>
                  <a:pt x="719" y="38"/>
                  <a:pt x="720" y="38"/>
                  <a:pt x="721" y="38"/>
                </a:cubicBezTo>
                <a:close/>
                <a:moveTo>
                  <a:pt x="727" y="49"/>
                </a:moveTo>
                <a:cubicBezTo>
                  <a:pt x="729" y="49"/>
                  <a:pt x="732" y="48"/>
                  <a:pt x="731" y="47"/>
                </a:cubicBezTo>
                <a:cubicBezTo>
                  <a:pt x="729" y="47"/>
                  <a:pt x="730" y="48"/>
                  <a:pt x="728" y="48"/>
                </a:cubicBezTo>
                <a:cubicBezTo>
                  <a:pt x="729" y="49"/>
                  <a:pt x="724" y="48"/>
                  <a:pt x="723" y="49"/>
                </a:cubicBezTo>
                <a:cubicBezTo>
                  <a:pt x="725" y="49"/>
                  <a:pt x="725" y="49"/>
                  <a:pt x="727" y="49"/>
                </a:cubicBezTo>
                <a:close/>
                <a:moveTo>
                  <a:pt x="726" y="42"/>
                </a:moveTo>
                <a:cubicBezTo>
                  <a:pt x="727" y="41"/>
                  <a:pt x="729" y="41"/>
                  <a:pt x="730" y="41"/>
                </a:cubicBezTo>
                <a:cubicBezTo>
                  <a:pt x="727" y="41"/>
                  <a:pt x="727" y="41"/>
                  <a:pt x="725" y="40"/>
                </a:cubicBezTo>
                <a:cubicBezTo>
                  <a:pt x="725" y="41"/>
                  <a:pt x="723" y="41"/>
                  <a:pt x="723" y="41"/>
                </a:cubicBezTo>
                <a:cubicBezTo>
                  <a:pt x="726" y="41"/>
                  <a:pt x="727" y="41"/>
                  <a:pt x="726" y="42"/>
                </a:cubicBezTo>
                <a:close/>
                <a:moveTo>
                  <a:pt x="725" y="40"/>
                </a:moveTo>
                <a:cubicBezTo>
                  <a:pt x="726" y="40"/>
                  <a:pt x="727" y="39"/>
                  <a:pt x="728" y="39"/>
                </a:cubicBezTo>
                <a:cubicBezTo>
                  <a:pt x="726" y="39"/>
                  <a:pt x="727" y="38"/>
                  <a:pt x="725" y="38"/>
                </a:cubicBezTo>
                <a:cubicBezTo>
                  <a:pt x="725" y="39"/>
                  <a:pt x="725" y="39"/>
                  <a:pt x="723" y="39"/>
                </a:cubicBezTo>
                <a:cubicBezTo>
                  <a:pt x="723" y="39"/>
                  <a:pt x="725" y="39"/>
                  <a:pt x="725" y="40"/>
                </a:cubicBezTo>
                <a:close/>
                <a:moveTo>
                  <a:pt x="727" y="48"/>
                </a:moveTo>
                <a:cubicBezTo>
                  <a:pt x="726" y="48"/>
                  <a:pt x="723" y="48"/>
                  <a:pt x="725" y="48"/>
                </a:cubicBezTo>
                <a:cubicBezTo>
                  <a:pt x="725" y="48"/>
                  <a:pt x="728" y="48"/>
                  <a:pt x="727" y="48"/>
                </a:cubicBezTo>
                <a:close/>
                <a:moveTo>
                  <a:pt x="733" y="41"/>
                </a:moveTo>
                <a:cubicBezTo>
                  <a:pt x="732" y="42"/>
                  <a:pt x="731" y="42"/>
                  <a:pt x="731" y="42"/>
                </a:cubicBezTo>
                <a:cubicBezTo>
                  <a:pt x="733" y="42"/>
                  <a:pt x="734" y="42"/>
                  <a:pt x="734" y="42"/>
                </a:cubicBezTo>
                <a:cubicBezTo>
                  <a:pt x="734" y="42"/>
                  <a:pt x="733" y="42"/>
                  <a:pt x="733" y="41"/>
                </a:cubicBezTo>
                <a:cubicBezTo>
                  <a:pt x="733" y="41"/>
                  <a:pt x="734" y="41"/>
                  <a:pt x="733" y="41"/>
                </a:cubicBezTo>
                <a:close/>
                <a:moveTo>
                  <a:pt x="735" y="38"/>
                </a:moveTo>
                <a:cubicBezTo>
                  <a:pt x="734" y="38"/>
                  <a:pt x="738" y="38"/>
                  <a:pt x="735" y="38"/>
                </a:cubicBezTo>
                <a:cubicBezTo>
                  <a:pt x="735" y="38"/>
                  <a:pt x="730" y="38"/>
                  <a:pt x="732" y="38"/>
                </a:cubicBezTo>
                <a:cubicBezTo>
                  <a:pt x="733" y="38"/>
                  <a:pt x="734" y="38"/>
                  <a:pt x="735" y="38"/>
                </a:cubicBezTo>
                <a:close/>
                <a:moveTo>
                  <a:pt x="741" y="38"/>
                </a:moveTo>
                <a:cubicBezTo>
                  <a:pt x="742" y="39"/>
                  <a:pt x="734" y="38"/>
                  <a:pt x="734" y="39"/>
                </a:cubicBezTo>
                <a:cubicBezTo>
                  <a:pt x="736" y="39"/>
                  <a:pt x="736" y="38"/>
                  <a:pt x="738" y="38"/>
                </a:cubicBezTo>
                <a:cubicBezTo>
                  <a:pt x="739" y="39"/>
                  <a:pt x="739" y="39"/>
                  <a:pt x="740" y="39"/>
                </a:cubicBezTo>
                <a:cubicBezTo>
                  <a:pt x="741" y="39"/>
                  <a:pt x="743" y="38"/>
                  <a:pt x="741" y="38"/>
                </a:cubicBezTo>
                <a:close/>
                <a:moveTo>
                  <a:pt x="738" y="40"/>
                </a:moveTo>
                <a:cubicBezTo>
                  <a:pt x="737" y="40"/>
                  <a:pt x="736" y="40"/>
                  <a:pt x="736" y="41"/>
                </a:cubicBezTo>
                <a:cubicBezTo>
                  <a:pt x="737" y="41"/>
                  <a:pt x="739" y="40"/>
                  <a:pt x="738" y="40"/>
                </a:cubicBezTo>
                <a:close/>
                <a:moveTo>
                  <a:pt x="743" y="7"/>
                </a:moveTo>
                <a:cubicBezTo>
                  <a:pt x="740" y="7"/>
                  <a:pt x="739" y="8"/>
                  <a:pt x="737" y="8"/>
                </a:cubicBezTo>
                <a:cubicBezTo>
                  <a:pt x="739" y="8"/>
                  <a:pt x="743" y="8"/>
                  <a:pt x="743" y="7"/>
                </a:cubicBezTo>
                <a:close/>
                <a:moveTo>
                  <a:pt x="742" y="38"/>
                </a:moveTo>
                <a:cubicBezTo>
                  <a:pt x="744" y="38"/>
                  <a:pt x="742" y="37"/>
                  <a:pt x="744" y="38"/>
                </a:cubicBezTo>
                <a:cubicBezTo>
                  <a:pt x="744" y="37"/>
                  <a:pt x="743" y="37"/>
                  <a:pt x="742" y="37"/>
                </a:cubicBezTo>
                <a:cubicBezTo>
                  <a:pt x="742" y="37"/>
                  <a:pt x="742" y="37"/>
                  <a:pt x="741" y="37"/>
                </a:cubicBezTo>
                <a:cubicBezTo>
                  <a:pt x="741" y="37"/>
                  <a:pt x="741" y="37"/>
                  <a:pt x="741" y="37"/>
                </a:cubicBezTo>
                <a:cubicBezTo>
                  <a:pt x="740" y="38"/>
                  <a:pt x="742" y="38"/>
                  <a:pt x="742" y="38"/>
                </a:cubicBezTo>
                <a:close/>
                <a:moveTo>
                  <a:pt x="753" y="32"/>
                </a:moveTo>
                <a:cubicBezTo>
                  <a:pt x="752" y="32"/>
                  <a:pt x="753" y="32"/>
                  <a:pt x="753" y="32"/>
                </a:cubicBezTo>
                <a:cubicBezTo>
                  <a:pt x="750" y="32"/>
                  <a:pt x="746" y="32"/>
                  <a:pt x="744" y="33"/>
                </a:cubicBezTo>
                <a:cubicBezTo>
                  <a:pt x="749" y="33"/>
                  <a:pt x="750" y="32"/>
                  <a:pt x="753" y="32"/>
                </a:cubicBezTo>
                <a:close/>
                <a:moveTo>
                  <a:pt x="761" y="11"/>
                </a:moveTo>
                <a:cubicBezTo>
                  <a:pt x="760" y="10"/>
                  <a:pt x="759" y="10"/>
                  <a:pt x="757" y="10"/>
                </a:cubicBezTo>
                <a:cubicBezTo>
                  <a:pt x="757" y="11"/>
                  <a:pt x="754" y="10"/>
                  <a:pt x="755" y="11"/>
                </a:cubicBezTo>
                <a:cubicBezTo>
                  <a:pt x="757" y="11"/>
                  <a:pt x="760" y="11"/>
                  <a:pt x="761" y="11"/>
                </a:cubicBezTo>
                <a:close/>
                <a:moveTo>
                  <a:pt x="762" y="21"/>
                </a:moveTo>
                <a:cubicBezTo>
                  <a:pt x="761" y="21"/>
                  <a:pt x="760" y="21"/>
                  <a:pt x="760" y="21"/>
                </a:cubicBezTo>
                <a:cubicBezTo>
                  <a:pt x="759" y="21"/>
                  <a:pt x="758" y="22"/>
                  <a:pt x="760" y="22"/>
                </a:cubicBezTo>
                <a:cubicBezTo>
                  <a:pt x="759" y="21"/>
                  <a:pt x="762" y="22"/>
                  <a:pt x="762" y="21"/>
                </a:cubicBezTo>
                <a:close/>
                <a:moveTo>
                  <a:pt x="767" y="7"/>
                </a:moveTo>
                <a:cubicBezTo>
                  <a:pt x="767" y="7"/>
                  <a:pt x="768" y="7"/>
                  <a:pt x="769" y="7"/>
                </a:cubicBezTo>
                <a:cubicBezTo>
                  <a:pt x="767" y="6"/>
                  <a:pt x="764" y="7"/>
                  <a:pt x="767" y="7"/>
                </a:cubicBezTo>
                <a:close/>
                <a:moveTo>
                  <a:pt x="770" y="20"/>
                </a:moveTo>
                <a:cubicBezTo>
                  <a:pt x="770" y="20"/>
                  <a:pt x="769" y="20"/>
                  <a:pt x="768" y="20"/>
                </a:cubicBezTo>
                <a:cubicBezTo>
                  <a:pt x="768" y="21"/>
                  <a:pt x="767" y="21"/>
                  <a:pt x="766" y="21"/>
                </a:cubicBezTo>
                <a:cubicBezTo>
                  <a:pt x="767" y="21"/>
                  <a:pt x="771" y="20"/>
                  <a:pt x="770" y="20"/>
                </a:cubicBezTo>
                <a:close/>
                <a:moveTo>
                  <a:pt x="770" y="9"/>
                </a:moveTo>
                <a:cubicBezTo>
                  <a:pt x="769" y="10"/>
                  <a:pt x="773" y="10"/>
                  <a:pt x="771" y="10"/>
                </a:cubicBezTo>
                <a:cubicBezTo>
                  <a:pt x="770" y="10"/>
                  <a:pt x="767" y="10"/>
                  <a:pt x="766" y="10"/>
                </a:cubicBezTo>
                <a:cubicBezTo>
                  <a:pt x="769" y="10"/>
                  <a:pt x="771" y="11"/>
                  <a:pt x="770" y="10"/>
                </a:cubicBezTo>
                <a:cubicBezTo>
                  <a:pt x="772" y="10"/>
                  <a:pt x="772" y="11"/>
                  <a:pt x="774" y="11"/>
                </a:cubicBezTo>
                <a:cubicBezTo>
                  <a:pt x="778" y="10"/>
                  <a:pt x="782" y="9"/>
                  <a:pt x="784" y="8"/>
                </a:cubicBezTo>
                <a:cubicBezTo>
                  <a:pt x="784" y="9"/>
                  <a:pt x="782" y="8"/>
                  <a:pt x="785" y="8"/>
                </a:cubicBezTo>
                <a:cubicBezTo>
                  <a:pt x="785" y="7"/>
                  <a:pt x="784" y="8"/>
                  <a:pt x="782" y="8"/>
                </a:cubicBezTo>
                <a:cubicBezTo>
                  <a:pt x="781" y="9"/>
                  <a:pt x="779" y="9"/>
                  <a:pt x="775" y="10"/>
                </a:cubicBezTo>
                <a:cubicBezTo>
                  <a:pt x="776" y="9"/>
                  <a:pt x="780" y="9"/>
                  <a:pt x="777" y="9"/>
                </a:cubicBezTo>
                <a:cubicBezTo>
                  <a:pt x="778" y="9"/>
                  <a:pt x="779" y="9"/>
                  <a:pt x="779" y="9"/>
                </a:cubicBezTo>
                <a:cubicBezTo>
                  <a:pt x="778" y="9"/>
                  <a:pt x="779" y="8"/>
                  <a:pt x="778" y="8"/>
                </a:cubicBezTo>
                <a:cubicBezTo>
                  <a:pt x="775" y="8"/>
                  <a:pt x="775" y="8"/>
                  <a:pt x="773" y="8"/>
                </a:cubicBezTo>
                <a:cubicBezTo>
                  <a:pt x="774" y="9"/>
                  <a:pt x="773" y="9"/>
                  <a:pt x="775" y="9"/>
                </a:cubicBezTo>
                <a:cubicBezTo>
                  <a:pt x="774" y="9"/>
                  <a:pt x="774" y="10"/>
                  <a:pt x="772" y="10"/>
                </a:cubicBezTo>
                <a:cubicBezTo>
                  <a:pt x="772" y="9"/>
                  <a:pt x="773" y="9"/>
                  <a:pt x="773" y="9"/>
                </a:cubicBezTo>
                <a:cubicBezTo>
                  <a:pt x="772" y="9"/>
                  <a:pt x="771" y="9"/>
                  <a:pt x="770" y="9"/>
                </a:cubicBezTo>
                <a:close/>
                <a:moveTo>
                  <a:pt x="771" y="8"/>
                </a:moveTo>
                <a:cubicBezTo>
                  <a:pt x="770" y="8"/>
                  <a:pt x="768" y="9"/>
                  <a:pt x="770" y="8"/>
                </a:cubicBezTo>
                <a:cubicBezTo>
                  <a:pt x="763" y="8"/>
                  <a:pt x="772" y="10"/>
                  <a:pt x="771" y="8"/>
                </a:cubicBezTo>
                <a:close/>
                <a:moveTo>
                  <a:pt x="774" y="20"/>
                </a:moveTo>
                <a:cubicBezTo>
                  <a:pt x="772" y="20"/>
                  <a:pt x="769" y="21"/>
                  <a:pt x="771" y="21"/>
                </a:cubicBezTo>
                <a:cubicBezTo>
                  <a:pt x="771" y="21"/>
                  <a:pt x="774" y="21"/>
                  <a:pt x="774" y="20"/>
                </a:cubicBezTo>
                <a:close/>
                <a:moveTo>
                  <a:pt x="772" y="51"/>
                </a:moveTo>
                <a:cubicBezTo>
                  <a:pt x="771" y="50"/>
                  <a:pt x="773" y="51"/>
                  <a:pt x="773" y="50"/>
                </a:cubicBezTo>
                <a:cubicBezTo>
                  <a:pt x="770" y="50"/>
                  <a:pt x="770" y="51"/>
                  <a:pt x="772" y="51"/>
                </a:cubicBezTo>
                <a:close/>
                <a:moveTo>
                  <a:pt x="786" y="15"/>
                </a:moveTo>
                <a:cubicBezTo>
                  <a:pt x="785" y="15"/>
                  <a:pt x="784" y="15"/>
                  <a:pt x="784" y="14"/>
                </a:cubicBezTo>
                <a:cubicBezTo>
                  <a:pt x="782" y="14"/>
                  <a:pt x="780" y="15"/>
                  <a:pt x="779" y="15"/>
                </a:cubicBezTo>
                <a:cubicBezTo>
                  <a:pt x="782" y="15"/>
                  <a:pt x="781" y="15"/>
                  <a:pt x="784" y="15"/>
                </a:cubicBezTo>
                <a:cubicBezTo>
                  <a:pt x="783" y="15"/>
                  <a:pt x="782" y="15"/>
                  <a:pt x="783" y="16"/>
                </a:cubicBezTo>
                <a:cubicBezTo>
                  <a:pt x="787" y="15"/>
                  <a:pt x="788" y="15"/>
                  <a:pt x="795" y="15"/>
                </a:cubicBezTo>
                <a:cubicBezTo>
                  <a:pt x="795" y="15"/>
                  <a:pt x="795" y="14"/>
                  <a:pt x="795" y="14"/>
                </a:cubicBezTo>
                <a:cubicBezTo>
                  <a:pt x="793" y="14"/>
                  <a:pt x="791" y="14"/>
                  <a:pt x="789" y="14"/>
                </a:cubicBezTo>
                <a:cubicBezTo>
                  <a:pt x="788" y="14"/>
                  <a:pt x="791" y="15"/>
                  <a:pt x="789" y="15"/>
                </a:cubicBezTo>
                <a:cubicBezTo>
                  <a:pt x="788" y="14"/>
                  <a:pt x="788" y="15"/>
                  <a:pt x="786" y="15"/>
                </a:cubicBezTo>
                <a:close/>
                <a:moveTo>
                  <a:pt x="789" y="12"/>
                </a:moveTo>
                <a:cubicBezTo>
                  <a:pt x="790" y="12"/>
                  <a:pt x="788" y="11"/>
                  <a:pt x="788" y="12"/>
                </a:cubicBezTo>
                <a:cubicBezTo>
                  <a:pt x="788" y="12"/>
                  <a:pt x="790" y="12"/>
                  <a:pt x="788" y="12"/>
                </a:cubicBezTo>
                <a:cubicBezTo>
                  <a:pt x="787" y="12"/>
                  <a:pt x="786" y="12"/>
                  <a:pt x="784" y="12"/>
                </a:cubicBezTo>
                <a:cubicBezTo>
                  <a:pt x="785" y="12"/>
                  <a:pt x="782" y="12"/>
                  <a:pt x="783" y="12"/>
                </a:cubicBezTo>
                <a:cubicBezTo>
                  <a:pt x="786" y="12"/>
                  <a:pt x="787" y="13"/>
                  <a:pt x="789" y="12"/>
                </a:cubicBezTo>
                <a:close/>
                <a:moveTo>
                  <a:pt x="786" y="11"/>
                </a:moveTo>
                <a:cubicBezTo>
                  <a:pt x="787" y="10"/>
                  <a:pt x="784" y="10"/>
                  <a:pt x="784" y="10"/>
                </a:cubicBezTo>
                <a:cubicBezTo>
                  <a:pt x="785" y="10"/>
                  <a:pt x="784" y="11"/>
                  <a:pt x="786" y="11"/>
                </a:cubicBezTo>
                <a:close/>
                <a:moveTo>
                  <a:pt x="794" y="46"/>
                </a:moveTo>
                <a:cubicBezTo>
                  <a:pt x="792" y="46"/>
                  <a:pt x="791" y="47"/>
                  <a:pt x="791" y="47"/>
                </a:cubicBezTo>
                <a:cubicBezTo>
                  <a:pt x="793" y="47"/>
                  <a:pt x="794" y="47"/>
                  <a:pt x="794" y="46"/>
                </a:cubicBezTo>
                <a:close/>
                <a:moveTo>
                  <a:pt x="802" y="7"/>
                </a:moveTo>
                <a:cubicBezTo>
                  <a:pt x="801" y="7"/>
                  <a:pt x="800" y="7"/>
                  <a:pt x="800" y="6"/>
                </a:cubicBezTo>
                <a:cubicBezTo>
                  <a:pt x="802" y="7"/>
                  <a:pt x="801" y="6"/>
                  <a:pt x="799" y="6"/>
                </a:cubicBezTo>
                <a:cubicBezTo>
                  <a:pt x="799" y="6"/>
                  <a:pt x="799" y="7"/>
                  <a:pt x="797" y="7"/>
                </a:cubicBezTo>
                <a:cubicBezTo>
                  <a:pt x="799" y="6"/>
                  <a:pt x="798" y="6"/>
                  <a:pt x="800" y="5"/>
                </a:cubicBezTo>
                <a:cubicBezTo>
                  <a:pt x="796" y="6"/>
                  <a:pt x="792" y="6"/>
                  <a:pt x="791" y="7"/>
                </a:cubicBezTo>
                <a:cubicBezTo>
                  <a:pt x="793" y="7"/>
                  <a:pt x="795" y="7"/>
                  <a:pt x="797" y="7"/>
                </a:cubicBezTo>
                <a:cubicBezTo>
                  <a:pt x="797" y="7"/>
                  <a:pt x="797" y="7"/>
                  <a:pt x="798" y="7"/>
                </a:cubicBezTo>
                <a:cubicBezTo>
                  <a:pt x="798" y="7"/>
                  <a:pt x="799" y="7"/>
                  <a:pt x="801" y="8"/>
                </a:cubicBezTo>
                <a:cubicBezTo>
                  <a:pt x="802" y="7"/>
                  <a:pt x="798" y="7"/>
                  <a:pt x="800" y="7"/>
                </a:cubicBezTo>
                <a:cubicBezTo>
                  <a:pt x="800" y="7"/>
                  <a:pt x="802" y="7"/>
                  <a:pt x="802" y="7"/>
                </a:cubicBezTo>
                <a:close/>
                <a:moveTo>
                  <a:pt x="806" y="10"/>
                </a:moveTo>
                <a:cubicBezTo>
                  <a:pt x="805" y="9"/>
                  <a:pt x="804" y="9"/>
                  <a:pt x="802" y="9"/>
                </a:cubicBezTo>
                <a:cubicBezTo>
                  <a:pt x="802" y="9"/>
                  <a:pt x="801" y="9"/>
                  <a:pt x="801" y="10"/>
                </a:cubicBezTo>
                <a:cubicBezTo>
                  <a:pt x="803" y="10"/>
                  <a:pt x="805" y="10"/>
                  <a:pt x="806" y="10"/>
                </a:cubicBezTo>
                <a:close/>
                <a:moveTo>
                  <a:pt x="803" y="8"/>
                </a:moveTo>
                <a:cubicBezTo>
                  <a:pt x="798" y="8"/>
                  <a:pt x="795" y="7"/>
                  <a:pt x="792" y="8"/>
                </a:cubicBezTo>
                <a:cubicBezTo>
                  <a:pt x="797" y="8"/>
                  <a:pt x="799" y="8"/>
                  <a:pt x="801" y="9"/>
                </a:cubicBezTo>
                <a:cubicBezTo>
                  <a:pt x="800" y="9"/>
                  <a:pt x="800" y="9"/>
                  <a:pt x="801" y="9"/>
                </a:cubicBezTo>
                <a:cubicBezTo>
                  <a:pt x="801" y="9"/>
                  <a:pt x="803" y="9"/>
                  <a:pt x="803" y="8"/>
                </a:cubicBezTo>
                <a:close/>
                <a:moveTo>
                  <a:pt x="797" y="21"/>
                </a:moveTo>
                <a:cubicBezTo>
                  <a:pt x="796" y="21"/>
                  <a:pt x="797" y="20"/>
                  <a:pt x="796" y="20"/>
                </a:cubicBezTo>
                <a:cubicBezTo>
                  <a:pt x="796" y="21"/>
                  <a:pt x="792" y="20"/>
                  <a:pt x="793" y="21"/>
                </a:cubicBezTo>
                <a:cubicBezTo>
                  <a:pt x="794" y="21"/>
                  <a:pt x="795" y="21"/>
                  <a:pt x="797" y="21"/>
                </a:cubicBezTo>
                <a:close/>
                <a:moveTo>
                  <a:pt x="802" y="45"/>
                </a:moveTo>
                <a:cubicBezTo>
                  <a:pt x="801" y="45"/>
                  <a:pt x="800" y="45"/>
                  <a:pt x="798" y="45"/>
                </a:cubicBezTo>
                <a:cubicBezTo>
                  <a:pt x="800" y="46"/>
                  <a:pt x="801" y="45"/>
                  <a:pt x="802" y="45"/>
                </a:cubicBezTo>
                <a:close/>
                <a:moveTo>
                  <a:pt x="807" y="18"/>
                </a:moveTo>
                <a:cubicBezTo>
                  <a:pt x="808" y="18"/>
                  <a:pt x="809" y="18"/>
                  <a:pt x="810" y="18"/>
                </a:cubicBezTo>
                <a:cubicBezTo>
                  <a:pt x="810" y="17"/>
                  <a:pt x="809" y="17"/>
                  <a:pt x="810" y="17"/>
                </a:cubicBezTo>
                <a:cubicBezTo>
                  <a:pt x="814" y="17"/>
                  <a:pt x="818" y="17"/>
                  <a:pt x="819" y="16"/>
                </a:cubicBezTo>
                <a:cubicBezTo>
                  <a:pt x="816" y="15"/>
                  <a:pt x="811" y="17"/>
                  <a:pt x="809" y="16"/>
                </a:cubicBezTo>
                <a:cubicBezTo>
                  <a:pt x="810" y="16"/>
                  <a:pt x="807" y="17"/>
                  <a:pt x="806" y="17"/>
                </a:cubicBezTo>
                <a:cubicBezTo>
                  <a:pt x="805" y="17"/>
                  <a:pt x="807" y="17"/>
                  <a:pt x="804" y="17"/>
                </a:cubicBezTo>
                <a:cubicBezTo>
                  <a:pt x="804" y="18"/>
                  <a:pt x="807" y="17"/>
                  <a:pt x="807" y="18"/>
                </a:cubicBezTo>
                <a:close/>
                <a:moveTo>
                  <a:pt x="808" y="10"/>
                </a:moveTo>
                <a:cubicBezTo>
                  <a:pt x="809" y="10"/>
                  <a:pt x="809" y="10"/>
                  <a:pt x="809" y="10"/>
                </a:cubicBezTo>
                <a:cubicBezTo>
                  <a:pt x="808" y="10"/>
                  <a:pt x="809" y="11"/>
                  <a:pt x="808" y="11"/>
                </a:cubicBezTo>
                <a:cubicBezTo>
                  <a:pt x="809" y="11"/>
                  <a:pt x="809" y="11"/>
                  <a:pt x="809" y="11"/>
                </a:cubicBezTo>
                <a:cubicBezTo>
                  <a:pt x="809" y="11"/>
                  <a:pt x="809" y="11"/>
                  <a:pt x="810" y="11"/>
                </a:cubicBezTo>
                <a:cubicBezTo>
                  <a:pt x="811" y="11"/>
                  <a:pt x="811" y="10"/>
                  <a:pt x="814" y="10"/>
                </a:cubicBezTo>
                <a:cubicBezTo>
                  <a:pt x="812" y="10"/>
                  <a:pt x="809" y="9"/>
                  <a:pt x="806" y="9"/>
                </a:cubicBezTo>
                <a:cubicBezTo>
                  <a:pt x="807" y="10"/>
                  <a:pt x="808" y="9"/>
                  <a:pt x="809" y="10"/>
                </a:cubicBezTo>
                <a:cubicBezTo>
                  <a:pt x="807" y="10"/>
                  <a:pt x="808" y="10"/>
                  <a:pt x="805" y="10"/>
                </a:cubicBezTo>
                <a:cubicBezTo>
                  <a:pt x="805" y="11"/>
                  <a:pt x="808" y="10"/>
                  <a:pt x="808" y="10"/>
                </a:cubicBezTo>
                <a:close/>
                <a:moveTo>
                  <a:pt x="806" y="8"/>
                </a:moveTo>
                <a:cubicBezTo>
                  <a:pt x="805" y="8"/>
                  <a:pt x="804" y="9"/>
                  <a:pt x="806" y="9"/>
                </a:cubicBezTo>
                <a:cubicBezTo>
                  <a:pt x="806" y="9"/>
                  <a:pt x="808" y="8"/>
                  <a:pt x="806" y="8"/>
                </a:cubicBezTo>
                <a:close/>
                <a:moveTo>
                  <a:pt x="817" y="14"/>
                </a:moveTo>
                <a:cubicBezTo>
                  <a:pt x="815" y="14"/>
                  <a:pt x="813" y="14"/>
                  <a:pt x="813" y="15"/>
                </a:cubicBezTo>
                <a:cubicBezTo>
                  <a:pt x="814" y="15"/>
                  <a:pt x="816" y="15"/>
                  <a:pt x="817" y="14"/>
                </a:cubicBezTo>
                <a:close/>
                <a:moveTo>
                  <a:pt x="815" y="16"/>
                </a:moveTo>
                <a:cubicBezTo>
                  <a:pt x="816" y="15"/>
                  <a:pt x="822" y="15"/>
                  <a:pt x="820" y="16"/>
                </a:cubicBezTo>
                <a:cubicBezTo>
                  <a:pt x="823" y="16"/>
                  <a:pt x="825" y="15"/>
                  <a:pt x="827" y="15"/>
                </a:cubicBezTo>
                <a:cubicBezTo>
                  <a:pt x="825" y="15"/>
                  <a:pt x="823" y="15"/>
                  <a:pt x="822" y="15"/>
                </a:cubicBezTo>
                <a:cubicBezTo>
                  <a:pt x="821" y="15"/>
                  <a:pt x="820" y="15"/>
                  <a:pt x="818" y="14"/>
                </a:cubicBezTo>
                <a:cubicBezTo>
                  <a:pt x="817" y="15"/>
                  <a:pt x="816" y="15"/>
                  <a:pt x="815" y="15"/>
                </a:cubicBezTo>
                <a:cubicBezTo>
                  <a:pt x="814" y="15"/>
                  <a:pt x="815" y="15"/>
                  <a:pt x="815" y="16"/>
                </a:cubicBezTo>
                <a:close/>
                <a:moveTo>
                  <a:pt x="822" y="25"/>
                </a:moveTo>
                <a:cubicBezTo>
                  <a:pt x="822" y="24"/>
                  <a:pt x="821" y="24"/>
                  <a:pt x="821" y="24"/>
                </a:cubicBezTo>
                <a:cubicBezTo>
                  <a:pt x="819" y="24"/>
                  <a:pt x="819" y="24"/>
                  <a:pt x="818" y="24"/>
                </a:cubicBezTo>
                <a:cubicBezTo>
                  <a:pt x="820" y="24"/>
                  <a:pt x="820" y="25"/>
                  <a:pt x="822" y="25"/>
                </a:cubicBezTo>
                <a:close/>
                <a:moveTo>
                  <a:pt x="823" y="24"/>
                </a:moveTo>
                <a:cubicBezTo>
                  <a:pt x="823" y="25"/>
                  <a:pt x="823" y="25"/>
                  <a:pt x="822" y="25"/>
                </a:cubicBezTo>
                <a:cubicBezTo>
                  <a:pt x="825" y="25"/>
                  <a:pt x="826" y="25"/>
                  <a:pt x="829" y="25"/>
                </a:cubicBezTo>
                <a:cubicBezTo>
                  <a:pt x="830" y="25"/>
                  <a:pt x="830" y="24"/>
                  <a:pt x="829" y="24"/>
                </a:cubicBezTo>
                <a:cubicBezTo>
                  <a:pt x="827" y="25"/>
                  <a:pt x="826" y="24"/>
                  <a:pt x="825" y="25"/>
                </a:cubicBezTo>
                <a:cubicBezTo>
                  <a:pt x="826" y="25"/>
                  <a:pt x="827" y="25"/>
                  <a:pt x="827" y="25"/>
                </a:cubicBezTo>
                <a:cubicBezTo>
                  <a:pt x="825" y="25"/>
                  <a:pt x="825" y="24"/>
                  <a:pt x="823" y="24"/>
                </a:cubicBezTo>
                <a:close/>
                <a:moveTo>
                  <a:pt x="834" y="13"/>
                </a:moveTo>
                <a:cubicBezTo>
                  <a:pt x="835" y="13"/>
                  <a:pt x="835" y="13"/>
                  <a:pt x="836" y="13"/>
                </a:cubicBezTo>
                <a:cubicBezTo>
                  <a:pt x="836" y="12"/>
                  <a:pt x="834" y="12"/>
                  <a:pt x="833" y="12"/>
                </a:cubicBezTo>
                <a:cubicBezTo>
                  <a:pt x="833" y="12"/>
                  <a:pt x="832" y="12"/>
                  <a:pt x="831" y="12"/>
                </a:cubicBezTo>
                <a:cubicBezTo>
                  <a:pt x="831" y="12"/>
                  <a:pt x="831" y="12"/>
                  <a:pt x="830" y="12"/>
                </a:cubicBezTo>
                <a:cubicBezTo>
                  <a:pt x="830" y="12"/>
                  <a:pt x="830" y="12"/>
                  <a:pt x="829" y="12"/>
                </a:cubicBezTo>
                <a:cubicBezTo>
                  <a:pt x="829" y="12"/>
                  <a:pt x="828" y="12"/>
                  <a:pt x="829" y="12"/>
                </a:cubicBezTo>
                <a:cubicBezTo>
                  <a:pt x="825" y="11"/>
                  <a:pt x="826" y="12"/>
                  <a:pt x="824" y="13"/>
                </a:cubicBezTo>
                <a:cubicBezTo>
                  <a:pt x="828" y="12"/>
                  <a:pt x="830" y="12"/>
                  <a:pt x="834" y="13"/>
                </a:cubicBezTo>
                <a:close/>
                <a:moveTo>
                  <a:pt x="829" y="21"/>
                </a:moveTo>
                <a:cubicBezTo>
                  <a:pt x="829" y="21"/>
                  <a:pt x="830" y="20"/>
                  <a:pt x="829" y="20"/>
                </a:cubicBezTo>
                <a:cubicBezTo>
                  <a:pt x="828" y="20"/>
                  <a:pt x="828" y="20"/>
                  <a:pt x="827" y="20"/>
                </a:cubicBezTo>
                <a:cubicBezTo>
                  <a:pt x="827" y="21"/>
                  <a:pt x="828" y="21"/>
                  <a:pt x="829" y="21"/>
                </a:cubicBezTo>
                <a:close/>
                <a:moveTo>
                  <a:pt x="834" y="40"/>
                </a:moveTo>
                <a:cubicBezTo>
                  <a:pt x="831" y="40"/>
                  <a:pt x="832" y="41"/>
                  <a:pt x="831" y="41"/>
                </a:cubicBezTo>
                <a:cubicBezTo>
                  <a:pt x="833" y="41"/>
                  <a:pt x="833" y="41"/>
                  <a:pt x="834" y="40"/>
                </a:cubicBezTo>
                <a:close/>
                <a:moveTo>
                  <a:pt x="839" y="21"/>
                </a:moveTo>
                <a:cubicBezTo>
                  <a:pt x="839" y="20"/>
                  <a:pt x="837" y="20"/>
                  <a:pt x="836" y="20"/>
                </a:cubicBezTo>
                <a:cubicBezTo>
                  <a:pt x="836" y="20"/>
                  <a:pt x="835" y="20"/>
                  <a:pt x="835" y="21"/>
                </a:cubicBezTo>
                <a:cubicBezTo>
                  <a:pt x="837" y="20"/>
                  <a:pt x="837" y="21"/>
                  <a:pt x="839" y="21"/>
                </a:cubicBezTo>
                <a:close/>
                <a:moveTo>
                  <a:pt x="840" y="20"/>
                </a:moveTo>
                <a:cubicBezTo>
                  <a:pt x="840" y="21"/>
                  <a:pt x="839" y="21"/>
                  <a:pt x="840" y="21"/>
                </a:cubicBezTo>
                <a:cubicBezTo>
                  <a:pt x="841" y="21"/>
                  <a:pt x="842" y="20"/>
                  <a:pt x="840" y="20"/>
                </a:cubicBezTo>
                <a:close/>
                <a:moveTo>
                  <a:pt x="844" y="12"/>
                </a:moveTo>
                <a:cubicBezTo>
                  <a:pt x="844" y="12"/>
                  <a:pt x="843" y="12"/>
                  <a:pt x="844" y="11"/>
                </a:cubicBezTo>
                <a:cubicBezTo>
                  <a:pt x="843" y="11"/>
                  <a:pt x="842" y="11"/>
                  <a:pt x="841" y="11"/>
                </a:cubicBezTo>
                <a:cubicBezTo>
                  <a:pt x="841" y="11"/>
                  <a:pt x="840" y="11"/>
                  <a:pt x="840" y="12"/>
                </a:cubicBezTo>
                <a:cubicBezTo>
                  <a:pt x="841" y="12"/>
                  <a:pt x="842" y="12"/>
                  <a:pt x="843" y="12"/>
                </a:cubicBezTo>
                <a:cubicBezTo>
                  <a:pt x="844" y="12"/>
                  <a:pt x="843" y="12"/>
                  <a:pt x="844" y="12"/>
                </a:cubicBezTo>
                <a:close/>
                <a:moveTo>
                  <a:pt x="847" y="14"/>
                </a:moveTo>
                <a:cubicBezTo>
                  <a:pt x="845" y="13"/>
                  <a:pt x="843" y="14"/>
                  <a:pt x="843" y="14"/>
                </a:cubicBezTo>
                <a:cubicBezTo>
                  <a:pt x="842" y="14"/>
                  <a:pt x="842" y="14"/>
                  <a:pt x="842" y="14"/>
                </a:cubicBezTo>
                <a:cubicBezTo>
                  <a:pt x="844" y="14"/>
                  <a:pt x="846" y="14"/>
                  <a:pt x="847" y="14"/>
                </a:cubicBezTo>
                <a:close/>
                <a:moveTo>
                  <a:pt x="848" y="15"/>
                </a:moveTo>
                <a:cubicBezTo>
                  <a:pt x="849" y="15"/>
                  <a:pt x="847" y="15"/>
                  <a:pt x="849" y="15"/>
                </a:cubicBezTo>
                <a:cubicBezTo>
                  <a:pt x="851" y="15"/>
                  <a:pt x="847" y="15"/>
                  <a:pt x="850" y="15"/>
                </a:cubicBezTo>
                <a:cubicBezTo>
                  <a:pt x="851" y="15"/>
                  <a:pt x="850" y="15"/>
                  <a:pt x="850" y="14"/>
                </a:cubicBezTo>
                <a:cubicBezTo>
                  <a:pt x="849" y="14"/>
                  <a:pt x="844" y="14"/>
                  <a:pt x="843" y="15"/>
                </a:cubicBezTo>
                <a:cubicBezTo>
                  <a:pt x="845" y="15"/>
                  <a:pt x="846" y="15"/>
                  <a:pt x="848" y="15"/>
                </a:cubicBezTo>
                <a:close/>
                <a:moveTo>
                  <a:pt x="845" y="12"/>
                </a:moveTo>
                <a:cubicBezTo>
                  <a:pt x="847" y="12"/>
                  <a:pt x="848" y="12"/>
                  <a:pt x="849" y="11"/>
                </a:cubicBezTo>
                <a:cubicBezTo>
                  <a:pt x="848" y="11"/>
                  <a:pt x="847" y="11"/>
                  <a:pt x="847" y="11"/>
                </a:cubicBezTo>
                <a:cubicBezTo>
                  <a:pt x="846" y="11"/>
                  <a:pt x="845" y="11"/>
                  <a:pt x="845" y="11"/>
                </a:cubicBezTo>
                <a:cubicBezTo>
                  <a:pt x="845" y="11"/>
                  <a:pt x="845" y="11"/>
                  <a:pt x="845" y="12"/>
                </a:cubicBezTo>
                <a:close/>
                <a:moveTo>
                  <a:pt x="850" y="17"/>
                </a:moveTo>
                <a:cubicBezTo>
                  <a:pt x="849" y="17"/>
                  <a:pt x="847" y="17"/>
                  <a:pt x="845" y="18"/>
                </a:cubicBezTo>
                <a:cubicBezTo>
                  <a:pt x="848" y="18"/>
                  <a:pt x="849" y="18"/>
                  <a:pt x="850" y="17"/>
                </a:cubicBezTo>
                <a:close/>
                <a:moveTo>
                  <a:pt x="854" y="24"/>
                </a:moveTo>
                <a:cubicBezTo>
                  <a:pt x="851" y="23"/>
                  <a:pt x="857" y="24"/>
                  <a:pt x="856" y="23"/>
                </a:cubicBezTo>
                <a:cubicBezTo>
                  <a:pt x="853" y="23"/>
                  <a:pt x="851" y="23"/>
                  <a:pt x="852" y="22"/>
                </a:cubicBezTo>
                <a:cubicBezTo>
                  <a:pt x="852" y="22"/>
                  <a:pt x="848" y="22"/>
                  <a:pt x="849" y="22"/>
                </a:cubicBezTo>
                <a:cubicBezTo>
                  <a:pt x="850" y="22"/>
                  <a:pt x="851" y="22"/>
                  <a:pt x="851" y="22"/>
                </a:cubicBezTo>
                <a:cubicBezTo>
                  <a:pt x="850" y="23"/>
                  <a:pt x="848" y="23"/>
                  <a:pt x="848" y="23"/>
                </a:cubicBezTo>
                <a:cubicBezTo>
                  <a:pt x="852" y="23"/>
                  <a:pt x="851" y="24"/>
                  <a:pt x="854" y="24"/>
                </a:cubicBezTo>
                <a:close/>
                <a:moveTo>
                  <a:pt x="852" y="14"/>
                </a:moveTo>
                <a:cubicBezTo>
                  <a:pt x="851" y="14"/>
                  <a:pt x="853" y="15"/>
                  <a:pt x="852" y="15"/>
                </a:cubicBezTo>
                <a:cubicBezTo>
                  <a:pt x="854" y="15"/>
                  <a:pt x="854" y="14"/>
                  <a:pt x="852" y="14"/>
                </a:cubicBezTo>
                <a:close/>
                <a:moveTo>
                  <a:pt x="854" y="16"/>
                </a:moveTo>
                <a:cubicBezTo>
                  <a:pt x="855" y="16"/>
                  <a:pt x="855" y="16"/>
                  <a:pt x="855" y="15"/>
                </a:cubicBezTo>
                <a:cubicBezTo>
                  <a:pt x="855" y="15"/>
                  <a:pt x="854" y="15"/>
                  <a:pt x="854" y="15"/>
                </a:cubicBezTo>
                <a:cubicBezTo>
                  <a:pt x="853" y="15"/>
                  <a:pt x="853" y="15"/>
                  <a:pt x="853" y="15"/>
                </a:cubicBezTo>
                <a:cubicBezTo>
                  <a:pt x="854" y="15"/>
                  <a:pt x="852" y="16"/>
                  <a:pt x="854" y="16"/>
                </a:cubicBezTo>
                <a:close/>
                <a:moveTo>
                  <a:pt x="904" y="30"/>
                </a:moveTo>
                <a:cubicBezTo>
                  <a:pt x="901" y="29"/>
                  <a:pt x="900" y="30"/>
                  <a:pt x="897" y="30"/>
                </a:cubicBezTo>
                <a:cubicBezTo>
                  <a:pt x="897" y="30"/>
                  <a:pt x="897" y="30"/>
                  <a:pt x="897" y="30"/>
                </a:cubicBezTo>
                <a:cubicBezTo>
                  <a:pt x="898" y="31"/>
                  <a:pt x="903" y="30"/>
                  <a:pt x="904" y="30"/>
                </a:cubicBezTo>
                <a:close/>
                <a:moveTo>
                  <a:pt x="665" y="4"/>
                </a:moveTo>
                <a:cubicBezTo>
                  <a:pt x="664" y="3"/>
                  <a:pt x="669" y="3"/>
                  <a:pt x="667" y="3"/>
                </a:cubicBezTo>
                <a:cubicBezTo>
                  <a:pt x="665" y="3"/>
                  <a:pt x="662" y="3"/>
                  <a:pt x="662" y="3"/>
                </a:cubicBezTo>
                <a:cubicBezTo>
                  <a:pt x="664" y="3"/>
                  <a:pt x="663" y="3"/>
                  <a:pt x="665" y="4"/>
                </a:cubicBezTo>
                <a:close/>
              </a:path>
            </a:pathLst>
          </a:custGeom>
          <a:gradFill>
            <a:gsLst>
              <a:gs pos="0">
                <a:schemeClr val="accent1">
                  <a:alpha val="0"/>
                </a:schemeClr>
              </a:gs>
              <a:gs pos="44000">
                <a:schemeClr val="accent1"/>
              </a:gs>
            </a:gsLst>
            <a:lin ang="0" scaled="0"/>
          </a:gradFill>
          <a:ln w="14288" cap="flat">
            <a:noFill/>
            <a:prstDash val="solid"/>
            <a:miter lim="800000"/>
          </a:ln>
        </p:spPr>
        <p:txBody>
          <a:bodyPr vert="horz" wrap="square" lIns="91440" tIns="45720" rIns="91440" bIns="45720" numCol="1" anchor="ctr"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cs typeface="MiSans Normal" panose="00000500000000000000" pitchFamily="2" charset="-122"/>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0" name="文本占位符 2"/>
          <p:cNvSpPr>
            <a:spLocks noGrp="1"/>
          </p:cNvSpPr>
          <p:nvPr>
            <p:ph type="body" idx="2"/>
            <p:custDataLst>
              <p:tags r:id="rId2"/>
            </p:custDataLst>
          </p:nvPr>
        </p:nvSpPr>
        <p:spPr/>
        <p:txBody>
          <a:bodyPr/>
          <a:lstStyle/>
          <a:p>
            <a:r>
              <a:rPr lang="zh-CN" altLang="en-US"/>
              <a:t>第一章</a:t>
            </a:r>
            <a:endParaRPr lang="zh-CN" altLang="en-US"/>
          </a:p>
        </p:txBody>
      </p:sp>
      <p:sp>
        <p:nvSpPr>
          <p:cNvPr id="1048852" name="标题 3"/>
          <p:cNvSpPr>
            <a:spLocks noGrp="1"/>
          </p:cNvSpPr>
          <p:nvPr>
            <p:ph type="title" idx="1"/>
            <p:custDataLst>
              <p:tags r:id="rId3"/>
            </p:custDataLst>
          </p:nvPr>
        </p:nvSpPr>
        <p:spPr/>
        <p:txBody>
          <a:bodyPr>
            <a:normAutofit fontScale="98148"/>
          </a:bodyPr>
          <a:lstStyle/>
          <a:p>
            <a:r>
              <a:rPr lang="zh-CN" altLang="en-US"/>
              <a:t>青岩古镇旅游资源概述</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0" name="标题 2"/>
          <p:cNvSpPr>
            <a:spLocks noGrp="1"/>
          </p:cNvSpPr>
          <p:nvPr>
            <p:ph type="title" idx="1"/>
          </p:nvPr>
        </p:nvSpPr>
        <p:spPr/>
        <p:txBody>
          <a:bodyPr/>
          <a:lstStyle/>
          <a:p>
            <a:r>
              <a:rPr lang="zh-CN" altLang="en-US"/>
              <a:t>自然景观</a:t>
            </a:r>
            <a:endParaRPr lang="zh-CN" altLang="en-US"/>
          </a:p>
        </p:txBody>
      </p:sp>
      <p:sp>
        <p:nvSpPr>
          <p:cNvPr id="104889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青岩古镇拥有得天独厚的自然环境，山水相依，景色秀美。</a:t>
            </a:r>
            <a:endParaRPr lang="zh-CN" altLang="en-US" sz="1200" spc="150">
              <a:solidFill>
                <a:schemeClr val="tx1">
                  <a:lumMod val="65000"/>
                  <a:lumOff val="35000"/>
                </a:schemeClr>
              </a:solidFill>
              <a:latin typeface="+mn-ea"/>
              <a:sym typeface="+mn-ea"/>
            </a:endParaRPr>
          </a:p>
        </p:txBody>
      </p:sp>
      <p:sp>
        <p:nvSpPr>
          <p:cNvPr id="104889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古镇四周群山环绕，峰峦叠嶂，是典型的喀斯特地貌。</a:t>
            </a:r>
            <a:endParaRPr lang="zh-CN" altLang="en-US" sz="1200" spc="150">
              <a:solidFill>
                <a:schemeClr val="tx1">
                  <a:lumMod val="65000"/>
                  <a:lumOff val="35000"/>
                </a:schemeClr>
              </a:solidFill>
              <a:latin typeface="+mn-ea"/>
              <a:sym typeface="+mn-ea"/>
            </a:endParaRPr>
          </a:p>
        </p:txBody>
      </p:sp>
      <p:sp>
        <p:nvSpPr>
          <p:cNvPr id="104889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青岩古镇拥有众多自然景观，如奇峰异石、溶洞、瀑布等，具有极高的观赏价值和科学价值。</a:t>
            </a:r>
            <a:endParaRPr lang="zh-CN" altLang="en-US" sz="1200" spc="150">
              <a:solidFill>
                <a:schemeClr val="tx1">
                  <a:lumMod val="65000"/>
                  <a:lumOff val="35000"/>
                </a:schemeClr>
              </a:solidFill>
              <a:latin typeface="+mn-ea"/>
              <a:sym typeface="+mn-ea"/>
            </a:endParaRPr>
          </a:p>
        </p:txBody>
      </p:sp>
      <p:sp>
        <p:nvSpPr>
          <p:cNvPr id="104889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古镇内空气清新，生态环境优美，是一个天然的大氧吧，对身心健康有很大的益处。</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2" name="标题 2"/>
          <p:cNvSpPr>
            <a:spLocks noGrp="1"/>
          </p:cNvSpPr>
          <p:nvPr>
            <p:ph type="title" idx="1"/>
          </p:nvPr>
        </p:nvSpPr>
        <p:spPr/>
        <p:txBody>
          <a:bodyPr/>
          <a:lstStyle/>
          <a:p>
            <a:r>
              <a:rPr lang="zh-CN" altLang="en-US"/>
              <a:t>人文景观</a:t>
            </a:r>
            <a:endParaRPr lang="zh-CN" altLang="en-US"/>
          </a:p>
        </p:txBody>
      </p:sp>
      <p:sp>
        <p:nvSpPr>
          <p:cNvPr id="104893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3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3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4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4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4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4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4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5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青岩古镇的自然风光优美，山水相依，景色宜人</a:t>
            </a:r>
            <a:endParaRPr lang="zh-CN" altLang="en-US" sz="2400">
              <a:latin typeface="+mn-ea"/>
              <a:ea typeface="+mn-ea"/>
            </a:endParaRPr>
          </a:p>
        </p:txBody>
      </p:sp>
      <p:sp>
        <p:nvSpPr>
          <p:cNvPr id="104895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青岩古镇的地理位置优越，交通便利，是游客出行的理想之地</a:t>
            </a:r>
            <a:endParaRPr lang="zh-CN" altLang="en-US" sz="2400">
              <a:latin typeface="+mn-ea"/>
              <a:ea typeface="+mn-ea"/>
            </a:endParaRPr>
          </a:p>
        </p:txBody>
      </p:sp>
      <p:sp>
        <p:nvSpPr>
          <p:cNvPr id="104895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青岩古镇历史悠久，拥有众多古建筑和历史遗迹</a:t>
            </a:r>
            <a:endParaRPr lang="zh-CN" altLang="en-US" sz="2400">
              <a:latin typeface="+mn-ea"/>
              <a:ea typeface="+mn-ea"/>
            </a:endParaRPr>
          </a:p>
        </p:txBody>
      </p:sp>
      <p:sp>
        <p:nvSpPr>
          <p:cNvPr id="104895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青岩古镇文化底蕴丰厚，传统民俗文化活动丰富多彩</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90" name="标题 2"/>
          <p:cNvSpPr>
            <a:spLocks noGrp="1"/>
          </p:cNvSpPr>
          <p:nvPr>
            <p:ph type="title" idx="1"/>
          </p:nvPr>
        </p:nvSpPr>
        <p:spPr/>
        <p:txBody>
          <a:bodyPr/>
          <a:lstStyle/>
          <a:p>
            <a:r>
              <a:rPr lang="zh-CN" altLang="en-US"/>
              <a:t>地方特色文化</a:t>
            </a:r>
            <a:endParaRPr lang="zh-CN" altLang="en-US"/>
          </a:p>
        </p:txBody>
      </p:sp>
      <p:sp>
        <p:nvSpPr>
          <p:cNvPr id="1048992"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青岩古镇历史悠久，拥有丰富的文化遗产和传统技艺。</a:t>
            </a:r>
            <a:endParaRPr lang="zh-CN" altLang="en-US" sz="1200" spc="150">
              <a:solidFill>
                <a:schemeClr val="tx1">
                  <a:lumMod val="65000"/>
                  <a:lumOff val="35000"/>
                </a:schemeClr>
              </a:solidFill>
              <a:latin typeface="+mn-ea"/>
              <a:sym typeface="+mn-ea"/>
            </a:endParaRPr>
          </a:p>
        </p:txBody>
      </p:sp>
      <p:sp>
        <p:nvSpPr>
          <p:cNvPr id="1048994"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青岩古镇的地方戏曲、民间艺术形式多样，具有浓郁的地方特色。</a:t>
            </a:r>
            <a:endParaRPr lang="zh-CN" altLang="en-US" sz="1200" spc="150">
              <a:solidFill>
                <a:schemeClr val="tx1">
                  <a:lumMod val="65000"/>
                  <a:lumOff val="35000"/>
                </a:schemeClr>
              </a:solidFill>
              <a:latin typeface="+mn-ea"/>
              <a:sym typeface="+mn-ea"/>
            </a:endParaRPr>
          </a:p>
        </p:txBody>
      </p:sp>
      <p:sp>
        <p:nvSpPr>
          <p:cNvPr id="1048996"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青岩古镇的传统节庆、民俗活动丰富多彩，吸引了大量游客前来体验。</a:t>
            </a:r>
            <a:endParaRPr lang="zh-CN" altLang="en-US" sz="1200" spc="150">
              <a:solidFill>
                <a:schemeClr val="tx1">
                  <a:lumMod val="65000"/>
                  <a:lumOff val="35000"/>
                </a:schemeClr>
              </a:solidFill>
              <a:latin typeface="+mn-ea"/>
              <a:sym typeface="+mn-ea"/>
            </a:endParaRPr>
          </a:p>
        </p:txBody>
      </p:sp>
      <p:sp>
        <p:nvSpPr>
          <p:cNvPr id="1048998"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青岩古镇的特色美食、小吃种类繁多，口味独特，是游客品尝当地美食的好去处。</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2" name="文本占位符 2"/>
          <p:cNvSpPr>
            <a:spLocks noGrp="1"/>
          </p:cNvSpPr>
          <p:nvPr>
            <p:ph type="body" idx="2"/>
            <p:custDataLst>
              <p:tags r:id="rId2"/>
            </p:custDataLst>
          </p:nvPr>
        </p:nvSpPr>
        <p:spPr/>
        <p:txBody>
          <a:bodyPr/>
          <a:lstStyle/>
          <a:p>
            <a:r>
              <a:rPr lang="zh-CN" altLang="en-US"/>
              <a:t>第二章</a:t>
            </a:r>
            <a:endParaRPr lang="zh-CN" altLang="en-US"/>
          </a:p>
        </p:txBody>
      </p:sp>
      <p:sp>
        <p:nvSpPr>
          <p:cNvPr id="1049034" name="标题 3"/>
          <p:cNvSpPr>
            <a:spLocks noGrp="1"/>
          </p:cNvSpPr>
          <p:nvPr>
            <p:ph type="title" idx="1"/>
            <p:custDataLst>
              <p:tags r:id="rId3"/>
            </p:custDataLst>
          </p:nvPr>
        </p:nvSpPr>
        <p:spPr/>
        <p:txBody>
          <a:bodyPr>
            <a:normAutofit fontScale="98148"/>
          </a:bodyPr>
          <a:lstStyle/>
          <a:p>
            <a:r>
              <a:rPr lang="zh-CN" altLang="en-US"/>
              <a:t>青岩古镇旅游策划目标与定位</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72" name="标题 2"/>
          <p:cNvSpPr>
            <a:spLocks noGrp="1"/>
          </p:cNvSpPr>
          <p:nvPr>
            <p:ph type="title" idx="1"/>
          </p:nvPr>
        </p:nvSpPr>
        <p:spPr/>
        <p:txBody>
          <a:bodyPr/>
          <a:lstStyle/>
          <a:p>
            <a:r>
              <a:rPr lang="zh-CN" altLang="en-US"/>
              <a:t>目标人群</a:t>
            </a:r>
            <a:endParaRPr lang="zh-CN" altLang="en-US"/>
          </a:p>
        </p:txBody>
      </p:sp>
      <p:sp>
        <p:nvSpPr>
          <p:cNvPr id="1049074"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文化爱好者：青岩古镇丰富的历史文化和建筑风格吸引着对历史和文化感兴趣的人群。</a:t>
            </a:r>
            <a:endParaRPr lang="zh-CN" altLang="en-US" sz="1200" spc="150">
              <a:solidFill>
                <a:schemeClr val="tx1">
                  <a:lumMod val="65000"/>
                  <a:lumOff val="35000"/>
                </a:schemeClr>
              </a:solidFill>
              <a:latin typeface="+mn-ea"/>
              <a:sym typeface="+mn-ea"/>
            </a:endParaRPr>
          </a:p>
        </p:txBody>
      </p:sp>
      <p:sp>
        <p:nvSpPr>
          <p:cNvPr id="1049076"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家庭旅游者：青岩古镇拥有美丽的自然风光和亲子游设施，适合家庭出游。</a:t>
            </a:r>
            <a:endParaRPr lang="zh-CN" altLang="en-US" sz="1200" spc="150">
              <a:solidFill>
                <a:schemeClr val="tx1">
                  <a:lumMod val="65000"/>
                  <a:lumOff val="35000"/>
                </a:schemeClr>
              </a:solidFill>
              <a:latin typeface="+mn-ea"/>
              <a:sym typeface="+mn-ea"/>
            </a:endParaRPr>
          </a:p>
        </p:txBody>
      </p:sp>
      <p:sp>
        <p:nvSpPr>
          <p:cNvPr id="1049078"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摄影爱好者：青岩古镇的古建筑、自然风光和人文景观都是摄影的好题材。</a:t>
            </a:r>
            <a:endParaRPr lang="zh-CN" altLang="en-US" sz="1200" spc="150">
              <a:solidFill>
                <a:schemeClr val="tx1">
                  <a:lumMod val="65000"/>
                  <a:lumOff val="35000"/>
                </a:schemeClr>
              </a:solidFill>
              <a:latin typeface="+mn-ea"/>
              <a:sym typeface="+mn-ea"/>
            </a:endParaRPr>
          </a:p>
        </p:txBody>
      </p:sp>
      <p:sp>
        <p:nvSpPr>
          <p:cNvPr id="1049080"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寻求休闲度假的人群：青岩古镇的宁静氛围和慢生活节奏吸引着寻求放松和休闲的人群。</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14" name="标题 2"/>
          <p:cNvSpPr>
            <a:spLocks noGrp="1"/>
          </p:cNvSpPr>
          <p:nvPr>
            <p:ph type="title" idx="1"/>
          </p:nvPr>
        </p:nvSpPr>
        <p:spPr/>
        <p:txBody>
          <a:bodyPr/>
          <a:lstStyle/>
          <a:p>
            <a:r>
              <a:rPr lang="zh-CN" altLang="en-US"/>
              <a:t>主题定位</a:t>
            </a:r>
            <a:endParaRPr lang="zh-CN" altLang="en-US"/>
          </a:p>
        </p:txBody>
      </p:sp>
      <p:sp>
        <p:nvSpPr>
          <p:cNvPr id="104911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目标人群：以年轻家庭和情侣为主要目标客户群</a:t>
            </a:r>
            <a:endParaRPr lang="zh-CN" altLang="en-US" sz="1200" spc="150">
              <a:solidFill>
                <a:schemeClr val="tx1">
                  <a:lumMod val="65000"/>
                  <a:lumOff val="35000"/>
                </a:schemeClr>
              </a:solidFill>
              <a:latin typeface="+mn-ea"/>
              <a:sym typeface="+mn-ea"/>
            </a:endParaRPr>
          </a:p>
        </p:txBody>
      </p:sp>
      <p:sp>
        <p:nvSpPr>
          <p:cNvPr id="104911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主题特色：以青岩古镇的历史文化、自然风光和民俗风情为特色</a:t>
            </a:r>
            <a:endParaRPr lang="zh-CN" altLang="en-US" sz="1200" spc="150">
              <a:solidFill>
                <a:schemeClr val="tx1">
                  <a:lumMod val="65000"/>
                  <a:lumOff val="35000"/>
                </a:schemeClr>
              </a:solidFill>
              <a:latin typeface="+mn-ea"/>
              <a:sym typeface="+mn-ea"/>
            </a:endParaRPr>
          </a:p>
        </p:txBody>
      </p:sp>
      <p:sp>
        <p:nvSpPr>
          <p:cNvPr id="104912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定位：打造一个集休闲、娱乐、观光、体验于一体的古镇旅游目的地</a:t>
            </a:r>
            <a:endParaRPr lang="zh-CN" altLang="en-US" sz="1200" spc="150">
              <a:solidFill>
                <a:schemeClr val="tx1">
                  <a:lumMod val="65000"/>
                  <a:lumOff val="35000"/>
                </a:schemeClr>
              </a:solidFill>
              <a:latin typeface="+mn-ea"/>
              <a:sym typeface="+mn-ea"/>
            </a:endParaRPr>
          </a:p>
        </p:txBody>
      </p:sp>
      <p:sp>
        <p:nvSpPr>
          <p:cNvPr id="104912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营销策略：通过线上和线下渠道进行宣传推广，提高青岩古镇的知名度和美誉度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56" name="标题 2"/>
          <p:cNvSpPr>
            <a:spLocks noGrp="1"/>
          </p:cNvSpPr>
          <p:nvPr>
            <p:ph type="title" idx="1"/>
          </p:nvPr>
        </p:nvSpPr>
        <p:spPr/>
        <p:txBody>
          <a:bodyPr/>
          <a:lstStyle/>
          <a:p>
            <a:r>
              <a:rPr lang="zh-CN" altLang="en-US"/>
              <a:t>品牌形象</a:t>
            </a:r>
            <a:endParaRPr lang="zh-CN" altLang="en-US"/>
          </a:p>
        </p:txBody>
      </p:sp>
      <p:sp>
        <p:nvSpPr>
          <p:cNvPr id="104915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6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6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7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7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7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品牌形象关键词：古朴、典雅、神秘、浪漫</a:t>
            </a:r>
            <a:endParaRPr lang="zh-CN" altLang="en-US" sz="2400">
              <a:latin typeface="+mn-ea"/>
              <a:ea typeface="+mn-ea"/>
            </a:endParaRPr>
          </a:p>
        </p:txBody>
      </p:sp>
      <p:sp>
        <p:nvSpPr>
          <p:cNvPr id="104917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品牌形象塑造途径：通过旅游产品开发、宣传推广和游客体验等方式，使游客对青岩古镇产生深刻印象和情感共鸣</a:t>
            </a:r>
            <a:endParaRPr lang="zh-CN" altLang="en-US" sz="2400">
              <a:latin typeface="+mn-ea"/>
              <a:ea typeface="+mn-ea"/>
            </a:endParaRPr>
          </a:p>
        </p:txBody>
      </p:sp>
      <p:sp>
        <p:nvSpPr>
          <p:cNvPr id="104917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fontScale="958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青岩古镇旅游策划目标：树立独特的品牌形象，提升古镇知名度和美誉度</a:t>
            </a:r>
            <a:endParaRPr lang="zh-CN" altLang="en-US" sz="2400">
              <a:latin typeface="+mn-ea"/>
              <a:ea typeface="+mn-ea"/>
            </a:endParaRPr>
          </a:p>
        </p:txBody>
      </p:sp>
      <p:sp>
        <p:nvSpPr>
          <p:cNvPr id="104918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定位：以历史文化、自然风光和民俗风情为特色，打造具有吸引力的旅游目的地</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14" name="文本占位符 2"/>
          <p:cNvSpPr>
            <a:spLocks noGrp="1"/>
          </p:cNvSpPr>
          <p:nvPr>
            <p:ph type="body" idx="2"/>
            <p:custDataLst>
              <p:tags r:id="rId2"/>
            </p:custDataLst>
          </p:nvPr>
        </p:nvSpPr>
        <p:spPr/>
        <p:txBody>
          <a:bodyPr/>
          <a:lstStyle/>
          <a:p>
            <a:r>
              <a:rPr lang="zh-CN" altLang="en-US"/>
              <a:t>第三章</a:t>
            </a:r>
            <a:endParaRPr lang="zh-CN" altLang="en-US"/>
          </a:p>
        </p:txBody>
      </p:sp>
      <p:sp>
        <p:nvSpPr>
          <p:cNvPr id="1049216" name="标题 3"/>
          <p:cNvSpPr>
            <a:spLocks noGrp="1"/>
          </p:cNvSpPr>
          <p:nvPr>
            <p:ph type="title" idx="1"/>
            <p:custDataLst>
              <p:tags r:id="rId3"/>
            </p:custDataLst>
          </p:nvPr>
        </p:nvSpPr>
        <p:spPr/>
        <p:txBody>
          <a:bodyPr>
            <a:normAutofit fontScale="98148"/>
          </a:bodyPr>
          <a:lstStyle/>
          <a:p>
            <a:r>
              <a:rPr lang="zh-CN" altLang="en-US"/>
              <a:t>青岩古镇旅游策划具体措施</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54" name="标题 2"/>
          <p:cNvSpPr>
            <a:spLocks noGrp="1"/>
          </p:cNvSpPr>
          <p:nvPr>
            <p:ph type="title" idx="1"/>
          </p:nvPr>
        </p:nvSpPr>
        <p:spPr/>
        <p:txBody>
          <a:bodyPr/>
          <a:lstStyle/>
          <a:p>
            <a:r>
              <a:rPr lang="zh-CN" altLang="en-US"/>
              <a:t>旅游线路规划</a:t>
            </a:r>
            <a:endParaRPr lang="zh-CN" altLang="en-US"/>
          </a:p>
        </p:txBody>
      </p:sp>
      <p:sp>
        <p:nvSpPr>
          <p:cNvPr id="1049256"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58"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260"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规划原则：以游客需求为导向，突出古镇特色，注重文化体验</a:t>
            </a:r>
            <a:endParaRPr lang="zh-CN" altLang="en-US" sz="2000" spc="200">
              <a:solidFill>
                <a:schemeClr val="tx1">
                  <a:lumMod val="85000"/>
                  <a:lumOff val="15000"/>
                </a:schemeClr>
              </a:solidFill>
              <a:latin typeface="+mn-ea"/>
              <a:sym typeface="+mn-ea"/>
            </a:endParaRPr>
          </a:p>
        </p:txBody>
      </p:sp>
      <p:sp>
        <p:nvSpPr>
          <p:cNvPr id="1049262"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64"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66" name="文本框 34"/>
          <p:cNvSpPr txBox="1"/>
          <p:nvPr>
            <p:custDataLst>
              <p:tags r:id="rId7"/>
            </p:custDataLst>
          </p:nvPr>
        </p:nvSpPr>
        <p:spPr>
          <a:xfrm>
            <a:off x="3558080" y="2290359"/>
            <a:ext cx="2280103" cy="3406519"/>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线路设计：根据游客类型和需求，设计不同主题的旅游线路，如历史文化游、民俗风情游、自然风光游等</a:t>
            </a:r>
            <a:endParaRPr lang="zh-CN" altLang="en-US" sz="2000" spc="200">
              <a:solidFill>
                <a:schemeClr val="tx1">
                  <a:lumMod val="85000"/>
                  <a:lumOff val="15000"/>
                </a:schemeClr>
              </a:solidFill>
              <a:latin typeface="+mn-ea"/>
              <a:sym typeface="+mn-ea"/>
            </a:endParaRPr>
          </a:p>
        </p:txBody>
      </p:sp>
      <p:sp>
        <p:nvSpPr>
          <p:cNvPr id="1049268"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70"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72"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节点安排：在旅游线路中合理安排景点、餐饮、住宿等节点，确保游客体验的连贯性和舒适性</a:t>
            </a:r>
            <a:endParaRPr lang="zh-CN" altLang="en-US" sz="2000" spc="200">
              <a:solidFill>
                <a:schemeClr val="tx1">
                  <a:lumMod val="85000"/>
                  <a:lumOff val="15000"/>
                </a:schemeClr>
              </a:solidFill>
              <a:latin typeface="+mn-ea"/>
              <a:sym typeface="+mn-ea"/>
            </a:endParaRPr>
          </a:p>
        </p:txBody>
      </p:sp>
      <p:sp>
        <p:nvSpPr>
          <p:cNvPr id="1049274"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76"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78"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营销策略：通过线上和线下渠道进行宣传推广，吸引更多游客前来青岩古镇旅游</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https://d.book118.com/885123124313011103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PLACING_PICTURE_USER_VIEWPORT" val="{&quot;height&quot;:6730.182677165354,&quot;width&quot;:19230.466141732282}"/>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一章"/>
  <p:tag name="KSO_WM_UNIT_TEXT_FILL_FORE_SCHEMECOLOR_INDEX" val="14"/>
  <p:tag name="KSO_WM_UNIT_TEXT_FILL_FORE_SCHEMECOLOR_INDEX_BRIGHTNESS" val="-0.25"/>
  <p:tag name="KSO_WM_UNIT_TEXT_FILL_TYPE" val="1"/>
  <p:tag name="KSO_WM_UNIT_TYPE" val="e"/>
  <p:tag name="KSO_WM_UNIT_VALUE" val="6"/>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 val="13"/>
  <p:tag name="KSO_WM_UNIT_TEXT_FILL_FORE_SCHEMECOLOR_INDEX_BRIGHTNESS" val="0.25"/>
  <p:tag name="KSO_WM_UNIT_TEXT_FILL_TYPE" val="1"/>
  <p:tag name="KSO_WM_UNIT_TYPE" val="b"/>
  <p:tag name="KSO_WM_UNIT_VALUE" val="17"/>
</p:tagLst>
</file>

<file path=ppt/tags/tag10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PLACING_PICTURE_USER_VIEWPORT" val="{&quot;height&quot;:6730.182677165354,&quot;width&quot;:19230.466141732282}"/>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11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5"/>
  <p:tag name="KSO_WM_UNIT_INDEX" val="5"/>
  <p:tag name="KSO_WM_UNIT_LAYERLEVEL" val="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
  <p:tag name="KSO_WM_UNIT_LINE_FORE_SCHEMECOLOR_INDEX_2_POS" val="0.505"/>
  <p:tag name="KSO_WM_UNIT_LINE_FORE_SCHEMECOLOR_INDEX_2_TRANS" val="0.5"/>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_0**"/>
  <p:tag name="KSO_WM_UNIT_LAYERLEVEL" val="1"/>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_0**"/>
  <p:tag name="KSO_WM_UNIT_LAYERLEVEL" val="1"/>
</p:tagLst>
</file>

<file path=ppt/tags/tag12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 name="KSO_WM_TEMPLATE_THUMBS_INDEX" val="1、11"/>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131.xml><?xml version="1.0" encoding="utf-8"?>
<p:tagLst xmlns:p="http://schemas.openxmlformats.org/presentationml/2006/main">
  <p:tag name="KSO_WM_BEAUTIFY_FLAG" val="#wm#"/>
  <p:tag name="KSO_WM_SLIDE_CONTENT_AREA" val="{&quot;left&quot;:&quot;46.85&quot;,&quot;top&quot;:&quot;109.1&quot;,&quot;width&quot;:&quot;568.5&quot;,&quot;height&quot;:&quot;264.45&quot;}"/>
  <p:tag name="KSO_WM_SLIDE_ID" val="custom2023023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 name="KSO_WM_TEMPLATE_THUMBS_INDEX" val="1、11"/>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1_1"/>
  <p:tag name="KSO_WM_UNIT_INDEX" val="1_1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1_1"/>
  <p:tag name="KSO_WM_UNIT_INDEX" val="1_1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2_1"/>
  <p:tag name="KSO_WM_UNIT_INDEX" val="1_2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2_1"/>
  <p:tag name="KSO_WM_UNIT_INDEX" val="1_2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3_1"/>
  <p:tag name="KSO_WM_UNIT_INDEX" val="1_3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3_1"/>
  <p:tag name="KSO_WM_UNIT_INDEX" val="1_3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3_2"/>
  <p:tag name="KSO_WM_UNIT_INDEX" val="1_3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4_1"/>
  <p:tag name="KSO_WM_UNIT_INDEX" val="1_4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4_1"/>
  <p:tag name="KSO_WM_UNIT_INDEX" val="1_4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4_2"/>
  <p:tag name="KSO_WM_UNIT_INDEX" val="1_4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5_1"/>
  <p:tag name="KSO_WM_UNIT_INDEX" val="1_5_1"/>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a*1_5_1"/>
  <p:tag name="KSO_WM_UNIT_INDEX" val="1_5_1"/>
  <p:tag name="KSO_WM_UNIT_ISCONTENTSTITLE" val="0"/>
  <p:tag name="KSO_WM_UNIT_ISNUMDGMTITLE" val="0"/>
  <p:tag name="KSO_WM_UNIT_LAYERLEVEL" val="1_1_1"/>
  <p:tag name="KSO_WM_UNIT_NOCLEAR" val="0"/>
  <p:tag name="KSO_WM_UNIT_PRESET_TEXT" val="目录文本"/>
  <p:tag name="KSO_WM_UNIT_TEXT_FILL_FORE_SCHEMECOLOR_INDEX" val="14"/>
  <p:tag name="KSO_WM_UNIT_TEXT_FILL_FORE_SCHEMECOLOR_INDEX_BRIGHTNESS" val="-0.25"/>
  <p:tag name="KSO_WM_UNIT_TEXT_FILL_TYPE" val="1"/>
  <p:tag name="KSO_WM_UNIT_TYPE" val="l_h_a"/>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4399999976158142,&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65.9099212598425,&quot;width&quot;:699.9}"/>
  <p:tag name="KSO_WM_TAG_VERSION" val="1.0"/>
  <p:tag name="KSO_WM_TEMPLATE_CATEGORY" val="custom"/>
  <p:tag name="KSO_WM_TEMPLATE_INDEX" val="20230235"/>
  <p:tag name="KSO_WM_UNIT_COMPATIBLE" val="0"/>
  <p:tag name="KSO_WM_UNIT_DIAGRAM_ISNUMVISUAL" val="0"/>
  <p:tag name="KSO_WM_UNIT_DIAGRAM_ISREFERUNIT" val="0"/>
  <p:tag name="KSO_WM_UNIT_HIGHLIGHT" val="0"/>
  <p:tag name="KSO_WM_UNIT_ID" val="custom20230235_5*l_h_i*1_5_2"/>
  <p:tag name="KSO_WM_UNIT_INDEX" val="1_5_2"/>
  <p:tag name="KSO_WM_UNIT_LAYERLEVEL" val="1_1_1"/>
  <p:tag name="KSO_WM_UNIT_TYPE" val="l_h_i"/>
</p:tagLst>
</file>

<file path=ppt/tags/tag148.xml><?xml version="1.0" encoding="utf-8"?>
<p:tagLst xmlns:p="http://schemas.openxmlformats.org/presentationml/2006/main">
  <p:tag name="KSO_WM_BEAUTIFY_FLAG" val="#wm#"/>
  <p:tag name="KSO_WM_DIAGRAM_GROUP_CODE" val="l1-1"/>
  <p:tag name="KSO_WM_SLIDE_DIAGTYPE" val="l"/>
  <p:tag name="KSO_WM_SLIDE_ID" val="custom20230235_5"/>
  <p:tag name="KSO_WM_SLIDE_INDEX" val="5"/>
  <p:tag name="KSO_WM_SLIDE_ITEM_CNT" val="5"/>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0"/>
</p:tagLst>
</file>

<file path=ppt/tags/tag149.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1"/>
  <p:tag name="KSO_WM_UNIT_CONTENT_GROUP_TYPE" val="contentchip"/>
  <p:tag name="KSO_WM_UNIT_DIAGRAM_ISNUMVISUAL" val="0"/>
  <p:tag name="KSO_WM_UNIT_DIAGRAM_ISREFERUNIT" val="0"/>
  <p:tag name="KSO_WM_UNIT_HIGHLIGHT" val="0"/>
  <p:tag name="KSO_WM_UNIT_ID" val="custom20230235_9*e*1"/>
  <p:tag name="KSO_WM_UNIT_INDEX" val="1"/>
  <p:tag name="KSO_WM_UNIT_LAYERLEVEL" val="1"/>
  <p:tag name="KSO_WM_UNIT_NOCLEAR" val="0"/>
  <p:tag name="KSO_WM_UNIT_PRESET_TEXT" val="第一章"/>
  <p:tag name="KSO_WM_UNIT_TEXT_FILL_FORE_SCHEMECOLOR_INDEX" val="14"/>
  <p:tag name="KSO_WM_UNIT_TEXT_FILL_FORE_SCHEMECOLOR_INDEX_BRIGHTNESS" val="-0.25"/>
  <p:tag name="KSO_WM_UNIT_TEXT_FILL_TYPE" val="1"/>
  <p:tag name="KSO_WM_UNIT_TYPE" val="e"/>
  <p:tag name="KSO_WM_UNIT_VALUE" val="6"/>
</p:tagLst>
</file>

<file path=ppt/tags/tag150.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1.xml><?xml version="1.0" encoding="utf-8"?>
<p:tagLst xmlns:p="http://schemas.openxmlformats.org/presentationml/2006/main">
  <p:tag name="KSO_WM_BEAUTIFY_FLAG" val="#wm#"/>
  <p:tag name="KSO_WM_SLIDE_CONTENT_AREA" val="{&quot;left&quot;:&quot;46.2&quot;,&quot;top&quot;:&quot;70.75&quot;,&quot;width&quot;:&quot;568.5&quot;,&quot;height&quot;:&quot;316.3&quot;}"/>
  <p:tag name="KSO_WM_SLIDE_ID" val="custom2023023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1"/>
  <p:tag name="KSO_WM_UNIT_CONTENT_GROUP_TYPE" val="contentchip"/>
  <p:tag name="KSO_WM_UNIT_DIAGRAM_ISNUMVISUAL" val="0"/>
  <p:tag name="KSO_WM_UNIT_DIAGRAM_ISREFERUNIT" val="0"/>
  <p:tag name="KSO_WM_UNIT_HIGHLIGHT" val="0"/>
  <p:tag name="KSO_WM_UNIT_ID" val="custom20230235_9*e*1"/>
  <p:tag name="KSO_WM_UNIT_INDEX" val="1"/>
  <p:tag name="KSO_WM_UNIT_LAYERLEVEL" val="1"/>
  <p:tag name="KSO_WM_UNIT_NOCLEAR" val="0"/>
  <p:tag name="KSO_WM_UNIT_PRESET_TEXT" val="第二章"/>
  <p:tag name="KSO_WM_UNIT_TEXT_FILL_FORE_SCHEMECOLOR_INDEX" val="14"/>
  <p:tag name="KSO_WM_UNIT_TEXT_FILL_FORE_SCHEMECOLOR_INDEX_BRIGHTNESS" val="-0.25"/>
  <p:tag name="KSO_WM_UNIT_TEXT_FILL_TYPE" val="1"/>
  <p:tag name="KSO_WM_UNIT_TYPE" val="e"/>
  <p:tag name="KSO_WM_UNIT_VALUE" val="6"/>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4.xml><?xml version="1.0" encoding="utf-8"?>
<p:tagLst xmlns:p="http://schemas.openxmlformats.org/presentationml/2006/main">
  <p:tag name="KSO_WM_BEAUTIFY_FLAG" val="#wm#"/>
  <p:tag name="KSO_WM_SLIDE_CONTENT_AREA" val="{&quot;left&quot;:&quot;46.2&quot;,&quot;top&quot;:&quot;70.75&quot;,&quot;width&quot;:&quot;568.5&quot;,&quot;height&quot;:&quot;316.3&quot;}"/>
  <p:tag name="KSO_WM_SLIDE_ID" val="custom2023023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1"/>
  <p:tag name="KSO_WM_UNIT_CONTENT_GROUP_TYPE" val="contentchip"/>
  <p:tag name="KSO_WM_UNIT_DIAGRAM_ISNUMVISUAL" val="0"/>
  <p:tag name="KSO_WM_UNIT_DIAGRAM_ISREFERUNIT" val="0"/>
  <p:tag name="KSO_WM_UNIT_HIGHLIGHT" val="0"/>
  <p:tag name="KSO_WM_UNIT_ID" val="custom20230235_9*e*1"/>
  <p:tag name="KSO_WM_UNIT_INDEX" val="1"/>
  <p:tag name="KSO_WM_UNIT_LAYERLEVEL" val="1"/>
  <p:tag name="KSO_WM_UNIT_NOCLEAR" val="0"/>
  <p:tag name="KSO_WM_UNIT_PRESET_TEXT" val="第三章"/>
  <p:tag name="KSO_WM_UNIT_TEXT_FILL_FORE_SCHEMECOLOR_INDEX" val="14"/>
  <p:tag name="KSO_WM_UNIT_TEXT_FILL_FORE_SCHEMECOLOR_INDEX_BRIGHTNESS" val="-0.25"/>
  <p:tag name="KSO_WM_UNIT_TEXT_FILL_TYPE" val="1"/>
  <p:tag name="KSO_WM_UNIT_TYPE" val="e"/>
  <p:tag name="KSO_WM_UNIT_VALUE" val="6"/>
</p:tagLst>
</file>

<file path=ppt/tags/tag196.xml><?xml version="1.0" encoding="utf-8"?>
<p:tagLst xmlns:p="http://schemas.openxmlformats.org/presentationml/2006/main">
  <p:tag name="KSO_WM_BEAUTIFY_FLAG" val="#wm#"/>
  <p:tag name="KSO_WM_TAG_VERSION" val="1.0"/>
  <p:tag name="KSO_WM_TEMPLATE_CATEGORY" val="custom"/>
  <p:tag name="KSO_WM_TEMPLATE_INDEX" val="20230235"/>
  <p:tag name="KSO_WM_UNIT_COMPATIBLE" val="0"/>
  <p:tag name="KSO_WM_UNIT_CONTENT_GROUP_TYPE" val="contentchip"/>
  <p:tag name="KSO_WM_UNIT_DIAGRAM_ISNUMVISUAL" val="0"/>
  <p:tag name="KSO_WM_UNIT_DIAGRAM_ISREFERUNIT" val="0"/>
  <p:tag name="KSO_WM_UNIT_HIGHLIGHT" val="0"/>
  <p:tag name="KSO_WM_UNIT_ID" val="custom2023023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7.xml><?xml version="1.0" encoding="utf-8"?>
<p:tagLst xmlns:p="http://schemas.openxmlformats.org/presentationml/2006/main">
  <p:tag name="KSO_WM_BEAUTIFY_FLAG" val="#wm#"/>
  <p:tag name="KSO_WM_SLIDE_CONTENT_AREA" val="{&quot;left&quot;:&quot;46.2&quot;,&quot;top&quot;:&quot;70.75&quot;,&quot;width&quot;:&quot;568.5&quot;,&quot;height&quot;:&quot;316.3&quot;}"/>
  <p:tag name="KSO_WM_SLIDE_ID" val="custom2023023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35"/>
  <p:tag name="KSO_WM_TEMPLATE_MASTER_TYPE" val="0"/>
  <p:tag name="KSO_WM_TEMPLATE_SUBCATEGORY" val="29"/>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3">
      <a:dk1>
        <a:srgbClr val="000000"/>
      </a:dk1>
      <a:lt1>
        <a:srgbClr val="FFFFFF"/>
      </a:lt1>
      <a:dk2>
        <a:srgbClr val="768395"/>
      </a:dk2>
      <a:lt2>
        <a:srgbClr val="E3E6E9"/>
      </a:lt2>
      <a:accent1>
        <a:srgbClr val="2F555D"/>
      </a:accent1>
      <a:accent2>
        <a:srgbClr val="B7524D"/>
      </a:accent2>
      <a:accent3>
        <a:srgbClr val="654D25"/>
      </a:accent3>
      <a:accent4>
        <a:srgbClr val="EBA961"/>
      </a:accent4>
      <a:accent5>
        <a:srgbClr val="46ACBA"/>
      </a:accent5>
      <a:accent6>
        <a:srgbClr val="8DA6AA"/>
      </a:accent6>
      <a:hlink>
        <a:srgbClr val="FF0000"/>
      </a:hlink>
      <a:folHlink>
        <a:srgbClr val="E61AD0"/>
      </a:folHlink>
    </a:clrScheme>
    <a:fontScheme name="自定义 14">
      <a:majorFont>
        <a:latin typeface="汉仪古隶简"/>
        <a:ea typeface="汉仪古隶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lnDef>
      <a:spPr>
        <a:ln w="12700">
          <a:solidFill>
            <a:srgbClr val="1F6E8E"/>
          </a:solidFill>
        </a:ln>
      </a:spPr>
      <a:bodyPr/>
      <a:lstStyle/>
      <a:style>
        <a:lnRef idx="1">
          <a:schemeClr val="accent1"/>
        </a:lnRef>
        <a:fillRef idx="0">
          <a:schemeClr val="accent1"/>
        </a:fillRef>
        <a:effectRef idx="0">
          <a:schemeClr val="accent1"/>
        </a:effectRef>
        <a:fontRef idx="minor">
          <a:schemeClr val="tx1"/>
        </a:fontRef>
      </a:style>
    </a:ln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汉仪古隶简</vt:lpstr>
      <vt:lpstr>MiSans Normal</vt:lpstr>
      <vt:lpstr>Calibri Light</vt:lpstr>
      <vt:lpstr>Wingdings</vt:lpstr>
      <vt:lpstr>微软雅黑</vt:lpstr>
      <vt:lpstr>Office Theme</vt:lpstr>
      <vt:lpstr>青岩古镇旅游策划案例分析</vt:lpstr>
      <vt:lpstr>目录</vt:lpstr>
      <vt:lpstr>青岩古镇旅游资源概述</vt:lpstr>
      <vt:lpstr>自然景观</vt:lpstr>
      <vt:lpstr>人文景观</vt:lpstr>
      <vt:lpstr>地方特色文化</vt:lpstr>
      <vt:lpstr>青岩古镇旅游策划目标与定位</vt:lpstr>
      <vt:lpstr>目标人群</vt:lpstr>
      <vt:lpstr>主题定位</vt:lpstr>
      <vt:lpstr>品牌形象</vt:lpstr>
      <vt:lpstr>青岩古镇旅游策划具体措施</vt:lpstr>
      <vt:lpstr>旅游线路规划</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2024-09-13T08:17:16.077</cp:lastPrinted>
  <dcterms:created xsi:type="dcterms:W3CDTF">2024-09-13T00:17:16Z</dcterms:created>
  <dcterms:modified xsi:type="dcterms:W3CDTF">2024-09-13T00:17:18Z</dcterms:modified>
</cp:coreProperties>
</file>