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703657-8061-4A88-BF71-582647FA3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D9701-C02C-4349-8B6A-8499594DA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A6A90-9374-4C57-81CF-440EC158A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666488-02E9-4D52-95DE-367AA32AE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E741CE-7DA7-4715-AA0B-CDBCCDBDF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3CEC3C-8D84-450E-891A-CFD69F120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7335D-32F0-4283-84D9-71CCF5795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5D727E-4FA9-4863-83A8-D0D80484F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C4577-E5D3-42C4-96BE-E00AC9827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39155-4871-4AC2-AEC3-B2BD7B0AC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873BE-D34F-498C-9425-4DE81E69C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130002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身份盗窃风险的识别与应对措施培训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身份盗窃风险的识别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金融机构的防盗措施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应对身份盗窃的措施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提高员工对身份盗窃风险的认识和警觉性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帮助员工了解如何识别和应对身份盗窃风险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减少企业和个人因身份盗窃而遭受的损失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57" r="295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85" r="286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身份盗窃是指未经授权获取和使用他人个人信息，以实施欺诈、冒用身份等违法犯罪行为。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身份盗窃可能导致个人财产损失、信用记录受损、身份信息泄露等严重后果，同时也会影响企业的声誉和财务安全。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身份盗窃的定义和影响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身份盗窃风险的识别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公共Wi-Fi攻击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社交工程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常见的身份盗窃手段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通过伪造官方邮件、网站等方式，诱导用户输入个人信息。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利用公共Wi-Fi网络窃取用户传输的数据。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在用户设备上安装恶意程序，窃取个人信息。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通过欺骗手段获取用户的个人信息。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828" r="38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包括老年人、儿童、社会知名人士等。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网上购物、使用公共Wi-Fi、社交媒体等。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高风险人群和场景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高风险场景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363" r="1936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35" r="1653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28" r="1722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188" r="1218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识别身份盗窃的迹象和信号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发现银行账户、信用卡等出现未经授权的交易。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收到未知来源的邮件、短信等，提示个人信息泄露。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信用报告中出现未知账户、欠款等异常情况。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如收到未知来源的账单、催款通知等。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未经授权的交易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个人信息泄露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信用报告异常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其他迹象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个人信息保护措施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密码长度至少8位，包含大小写字母、数字和特殊字符。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292" r="8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启用双重认证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833" b="2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每3个月更换一次密码，避免使用相同或相似的密码。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在重要账户上启用双重认证，增加额外的安全保障。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强化密码管理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安全使用公共网络和设备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避免使用公共Wi-Fi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公共Wi-Fi存在安全风险，尽量避免使用，尤其不要进行敏感信息的传输。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不要随意连接未知设备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不要随意连接未知的蓝牙设备或USB设备，以防恶意攻击。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使用VPN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在必须使用公共网络的情况下，使用可靠的VPN服务，加密数据传输。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6792" b="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使用安全软件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安装可靠的杀毒软件和防火墙，定期更新操作系统和软件补丁。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不要随意透露个人信息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不要向陌生人透露个人敏感信息，如身份证号、银行卡号等。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谨慎处理垃圾邮件和短信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不要轻信垃圾邮件和短信中的链接或附件，以防恶意软件攻击。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保护个人隐私和信息安全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https://d.book118.com/885130002241011110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2024-09-16T02:54:26.228</cp:lastPrinted>
  <dcterms:created xsi:type="dcterms:W3CDTF">2024-09-15T18:54:26Z</dcterms:created>
  <dcterms:modified xsi:type="dcterms:W3CDTF">2024-09-15T18:54:28Z</dcterms:modified>
</cp:coreProperties>
</file>