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8DF34-086B-44D6-AFDE-956B6A732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EC208-641A-414D-A1C9-2AE00CE81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13085-21F6-4868-8408-0382A5AC5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E0AE1-6245-4A4B-92C3-07DAD2CAE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57EA90-49AF-4B48-884D-1CA1CAC55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BD9605-39C3-49B9-843C-B96CF158E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94EA7C-384A-41C2-94ED-F3F85BA13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3725B-BA3D-48AE-B49E-AFD7DE561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B3111-66C9-4114-BF1F-BB68EB6DB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8455D-1293-42FC-8E0F-FE4795736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E3456-93A5-4C62-A6DB-7F2FAB7D3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133202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教学人文关怀PPT\n## 1.护理教学人文关怀的内涵与意义\n### 1.1护理教学人文关怀的定义与核心要素\n### 1.2护理教学人文关怀的目标与价值\n### 1.3护理教学人文关怀的重要性及作用\n## 2.护理教学人文关怀的理论基础\n### 2.1护理教学人文关怀的哲学基础\n### 2.2护理教学人文关怀的教育学基础\n### 2.3护理教学人文关怀的心理学基础\n## 3.护理教学人文关怀的实践策略\n### 3.1护理教学人文关怀的课程设置与改革\n### 3.2护理教学人文关怀的教学方法与评价\n### 3.3护理教学人文关怀的实践案例与分析\n## 4.护理教学人文关怀的教师素质\n### 4.1护理教学人文关怀的教师角色与定位\n### 4.2护理教学人文关怀的教师素养与能力\n### 4.3护理教学人文关怀的教师培养与培训\n## 5.护理教学人文关怀的学生培养\n### 5.1护理教学人文关怀的学生需求与分析\n### 5.2护理教学人文关怀的学生素质与能力培养\n### 5.3护理教学人文关怀的学生评价与反馈\n## 6.护理教学人文关怀的未来展望\n### 6.1护理教学人文关怀的发展趋势与挑战\n### 6.2护理教学人文关怀的创新与实践\n### 6.3护理教学人文关怀的持续改进与提高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护理教学人文关怀PPT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护理教学人文关怀的内涵与意义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护理教学人文关怀的定义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学生为中心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全面和谐发展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的护理人才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护理教学人文关怀的核心要素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尊重学生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关爱学生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护理教学人文关怀的定义与核心要素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护理教学人文关怀的目标与价值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护理教学人文关怀的目标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人文素养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的复合型人才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终身发展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职业生涯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奠定基础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护理教学人文关怀的价值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社会适应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职业认同感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为护理行业的发展和社会进步做出贡献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护理教学人文关怀的重要性及作用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护理教学人文关怀的重要性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教育公平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就业竞争力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促进护理行业的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护理教学人文关怀的作用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解决问题的能力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护理教学人文关怀的理论基础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人文主义教育思想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人的全面发展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个性解放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的教育理念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护理伦理思想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尊重生命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的护理理念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护理教学人文关怀的哲学基础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护理教学人文关怀的教育学基础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教育生态学理论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教育与环境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学生个体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的和谐发展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倡导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生态化教育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终身学习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护理教育学理论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的系统性和平衡性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倡导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护理教育改革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教育创新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人本主义心理学理论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学生主体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以学生为中心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的教育方法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护理心理学理论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的护理模式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护理教学人文关怀的心理学基础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护理教学人文关怀的实践策略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护理教学人文关怀的课程设置与改革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课程设置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增设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人文素养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学生主体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的培养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课程改革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课程整合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实践导向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终身学习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的理念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启发式教学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讨论式教学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情境教学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角色扮演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自主学习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教学评价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多元化评价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形成性评价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的评价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护理教学人文关怀的教学方法与评价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护理教学人文关怀的实践案例与分析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护理教学人文关怀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的成功案例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护理教学人文关怀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的实践难点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护理教学人文关怀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的教学经验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提炼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护理教学人文关怀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的核心要素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护理教学人文关怀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的实践效果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护理教学人文关怀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的持续改进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https://d.book118.com/885133202120011111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护理教学人文关怀PPT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2024-09-17T01:46:06.881</cp:lastPrinted>
  <dcterms:created xsi:type="dcterms:W3CDTF">2024-09-16T17:46:06Z</dcterms:created>
  <dcterms:modified xsi:type="dcterms:W3CDTF">2024-09-16T17:46:08Z</dcterms:modified>
</cp:coreProperties>
</file>