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AD5A87-B291-460D-B7A9-021E3791B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ECFBE6-5082-4EE6-AA90-29918172A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4B459-C76F-43D3-8809-0F75D78920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47997B-3E00-4CF1-8D88-44A0B9561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346855-AC0F-4A3E-A5BC-DCC9052C69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A47E51-055B-497A-B56B-B8AFA7C2B6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C43E5C-06C4-45EC-8F32-4C4B7313D3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7C3741-DCCE-466E-8FC6-B2D6DEDF3F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E7AA62-63EC-40B1-9574-AB6E4CA74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B430E-D7E9-4F68-8C21-A2B139F30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09DCB-C9EF-4D97-BA04-FED60BE7ED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13430410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《外部性矫正》ppt课件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外部性的定义与分类</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外部性产生的原因与影响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矫正外部性的政策工具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矫正外部性的实践案例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未来研究方向与展望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外部性的定义与分类</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外部性是指一个经济主体的行为对另一个经济主体产生的影响，这种影响无法通过市场价格机制进行协调。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外部性是指一个经济主体的行为对另一个经济主体产生的非市场性影响。这种影响可以是正面的，也可以是负面的。它通常表现为一个经济主体的行为对另一个经济主体产生的成本或收益，而这种成本或收益并没有通过市场交易或市场价格机制进行内部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外部性的定义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根据影响的方向不同，外部性可以分为正外部性和负外部性。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正外部性是指一个经济主体的行为给另一个经济主体带来了额外的利益，这种利益的价值无法通过市场价格机制进行衡量。相反，负外部性是指一个经济主体的行为给另一个经济主体带来了额外的成本，这种成本也无法通过市场价格机制进行内部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外部性的分类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外部性产生的原因与影响</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870" r="1187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某些生产活动在创造价值的同时可能产生负外部性，如工业生产过程中的污染排放。</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生产活动特性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当产权界定不清晰时，个体行为可能对他人造成影响，而无需承担相应的成本或获得收益。</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产权界定不清</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市场机制的缺陷可能导致资源配置不合理，进而产生外部性。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市场机制不完善</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由于信息不完全或不对称，个体可能无法充分评估其行为对其他个体的影响。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信息不对称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外部性产生的原因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455" b="1245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218" b="1221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383" r="123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外部性对经济的影响</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负外部性可能导致资源过度集中于某些产业或活动，造成资源配置的低效。</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正外部性可能导致市场价格无法真实反映产品或服务的真实价值，造成市场失灵。</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外部性可能导致社会整体福利的损失，尤其是负外部性。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长期存在的外部性可能阻碍经济的健康发展，影响产业结构调整和社会进步。</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资源配置扭曲</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市场失灵</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社会福利损失</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经济发展障碍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矫正外部性的政策工具</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通过向产生负外部性的活动征税，使私人成本等于社会成本。</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庇古税是一种对产生负外部性的活动进行经济惩罚的政策工具。通过向活动征税，使得私人成本与社会成本相等，从而减少该活动的供给，达到矫正外部性的目的。庇古税的优点在于能够直接针对外部性产生的原因进行调控，操作简单且效果明显。</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庇古税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https://d.book118.com/885134304100011042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2024-09-03T07:25:00.324</cp:lastPrinted>
  <dcterms:created xsi:type="dcterms:W3CDTF">2024-09-02T23:25:00Z</dcterms:created>
  <dcterms:modified xsi:type="dcterms:W3CDTF">2024-09-02T23:25:02Z</dcterms:modified>
</cp:coreProperties>
</file>