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GVRSOJ+ECSDKU+ArialMT"/>
      <p:regular r:id="rId18"/>
    </p:embeddedFont>
    <p:embeddedFont>
      <p:font typeface="KUAWVU+MS-UIGothic"/>
      <p:regular r:id="rId19"/>
    </p:embeddedFont>
    <p:embeddedFont>
      <p:font typeface="ESTEGN+KDTCHU+MicrosoftYaHei-Bold"/>
      <p:regular r:id="rId20"/>
    </p:embeddedFont>
    <p:embeddedFont>
      <p:font typeface="WTALST+GVHWVQ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89B983-9463-4666-9103-D4777AB206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405CE-5AF5-4955-980C-19EB8C2BF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F4961-30F5-47B6-A895-1E0836B05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9C0FD5-DA1E-4F60-BE6D-8BE8A2948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ACBDDC-19AE-4DC4-8ECD-C636B5183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6BAE22-BE47-4D22-8A88-AD3398CCE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298573-3846-464D-AAF0-A6C7EDC57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A62B75-7482-4BDB-9860-9CC4B2982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440477-D08A-49C8-81DB-53026F550D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569DD2-C3AC-4D83-8D5C-A5822BEE2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9C0CBF-C1A5-4AC6-8204-D086CF9C8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14100202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66690" y="2807525"/>
            <a:ext cx="4439861" cy="19037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GVRSOJ+ECSDKU+ArialMT"/>
                <a:cs typeface="GVRSOJ+ECSDKU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2400">
                <a:solidFill>
                  <a:srgbClr val="FFFFFF"/>
                </a:solidFill>
                <a:latin typeface="KUAWVU+MS-UIGothic"/>
                <a:cs typeface="KUAWVU+MS-UIGothic"/>
              </a:rPr>
              <a:t>味品品牌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营销</a:t>
            </a:r>
            <a:r>
              <a:rPr sz="2400">
                <a:solidFill>
                  <a:srgbClr val="FFFFFF"/>
                </a:solidFill>
                <a:latin typeface="KUAWVU+MS-UIGothic"/>
                <a:cs typeface="KUAWVU+MS-UIGothic"/>
              </a:rPr>
              <a:t>策略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GVRSOJ+ECSDKU+ArialMT"/>
                <a:cs typeface="GVRSOJ+ECSDKU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2400">
                <a:solidFill>
                  <a:srgbClr val="FFFFFF"/>
                </a:solidFill>
                <a:latin typeface="KUAWVU+MS-UIGothic"/>
                <a:cs typeface="KUAWVU+MS-UIGothic"/>
              </a:rPr>
              <a:t>味品行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2400">
                <a:solidFill>
                  <a:srgbClr val="FFFFFF"/>
                </a:solidFill>
                <a:latin typeface="KUAWVU+MS-UIGothic"/>
                <a:cs typeface="KUAWVU+MS-UIGothic"/>
              </a:rPr>
              <a:t>政策法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FFFFFF"/>
                </a:solidFill>
                <a:latin typeface="KUAWVU+MS-UIGothic"/>
                <a:cs typeface="KUAWVU+MS-UIGothic"/>
              </a:rPr>
              <a:t>与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FFFFFF"/>
                </a:solidFill>
                <a:latin typeface="KUAWVU+MS-UIGothic"/>
                <a:cs typeface="KUAWVU+MS-UIGothic"/>
              </a:rPr>
              <a:t>准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GVRSOJ+ECSDKU+ArialMT"/>
                <a:cs typeface="GVRSOJ+ECSDKU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KUAWVU+MS-UIGothic"/>
                <a:cs typeface="KUAWVU+MS-UIGothic"/>
              </a:rPr>
              <a:t>未来展望与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味品定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与分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味品行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业规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模与市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场结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59869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味品行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业规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模不断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大，市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场结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构呈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多元化和差异化特点。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45AE37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45AE37"/>
                </a:solidFill>
                <a:latin typeface="KUAWVU+MS-UIGothic"/>
                <a:cs typeface="KUAWVU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5138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随着人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们对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食品口味需求的不断增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，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味品行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业规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模也在逐步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大。据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统计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，全球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味品市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场规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模逐年增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其中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亚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洲市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的增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速度最快。在市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场结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构方面，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味品行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呈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出多元化和差异化的特点，各种品牌和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型的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味品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出不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穷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，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足了不同消</a:t>
            </a:r>
            <a:r>
              <a:rPr sz="1500">
                <a:solidFill>
                  <a:srgbClr val="22571B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22571B"/>
                </a:solidFill>
                <a:latin typeface="KUAWVU+MS-UIGothic"/>
                <a:cs typeface="KUAWVU+MS-UIGothic"/>
              </a:rPr>
              <a:t>者群体的需求。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味品行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业发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展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41755" y="1479958"/>
            <a:ext cx="1114425" cy="61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</a:pPr>
            <a:r>
              <a:rPr sz="1950">
                <a:solidFill>
                  <a:srgbClr val="FFFFFF"/>
                </a:solidFill>
                <a:latin typeface="KUAWVU+MS-UIGothic"/>
                <a:cs typeface="KUAWVU+MS-UIGothic"/>
              </a:rPr>
              <a:t>要点一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99275" y="1494563"/>
            <a:ext cx="1114425" cy="61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</a:pPr>
            <a:r>
              <a:rPr sz="1950">
                <a:solidFill>
                  <a:srgbClr val="FFFFFF"/>
                </a:solidFill>
                <a:latin typeface="KUAWVU+MS-UIGothic"/>
                <a:cs typeface="KUAWVU+MS-UIGothic"/>
              </a:rPr>
              <a:t>要点二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1255" y="224833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57340" y="224833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描述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51255" y="3491083"/>
            <a:ext cx="394180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健康、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养、天然成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为调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味品行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趋势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71944" y="3491083"/>
            <a:ext cx="4862951" cy="228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随着消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食品健康和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养的关注度不断提高，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味品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趋势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生了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化。未来，健康、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养、天然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将成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为调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味品行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的重要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展方向。消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天然、健康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味品需求将不断增加，促使企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加大研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力度，推出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更多健康、天然的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味品。同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，随着科技的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展，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味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品行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也将不断涌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出新的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品和技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，推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整个行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的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UAWVU+MS-UIGothic"/>
                <a:cs typeface="KUAWVU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味品市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需求分析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餐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饮业</a:t>
            </a:r>
            <a:r>
              <a:rPr sz="2300" spc="23">
                <a:solidFill>
                  <a:srgbClr val="45AE37"/>
                </a:solidFill>
                <a:latin typeface="KUAWVU+MS-UIGothic"/>
                <a:cs typeface="KUAWVU+MS-UIGothic"/>
              </a:rPr>
              <a:t>需求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家庭消</a:t>
            </a:r>
            <a:r>
              <a:rPr sz="2300" spc="23">
                <a:solidFill>
                  <a:srgbClr val="45AE37"/>
                </a:solidFill>
                <a:latin typeface="SimSun"/>
                <a:cs typeface="SimSun"/>
              </a:rPr>
              <a:t>费</a:t>
            </a: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需求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食品加工</a:t>
            </a: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业</a:t>
            </a: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需求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味品市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场竞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争格局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STEGN+KDTCHU+MicrosoftYaHei-Bold"/>
                <a:cs typeface="ESTEGN+KDTCH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STEGN+KDTCHU+MicrosoftYaHei-Bold"/>
                <a:cs typeface="ESTEGN+KDTCH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ESTEGN+KDTCHU+MicrosoftYaHei-Bold"/>
                <a:cs typeface="ESTEGN+KDTCH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KUAWVU+MS-UIGothic"/>
                <a:cs typeface="KUAWVU+MS-UIGothic"/>
              </a:rPr>
              <a:t>品牌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竞</a:t>
            </a:r>
            <a:r>
              <a:rPr sz="2000">
                <a:solidFill>
                  <a:srgbClr val="45AE37"/>
                </a:solidFill>
                <a:latin typeface="KUAWVU+MS-UIGothic"/>
                <a:cs typeface="KUAWVU+MS-UIGothic"/>
              </a:rPr>
              <a:t>争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KUAWVU+MS-UIGothic"/>
                <a:cs typeface="KUAWVU+MS-UIGothic"/>
              </a:rPr>
              <a:t>价格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竞</a:t>
            </a:r>
            <a:r>
              <a:rPr sz="2000">
                <a:solidFill>
                  <a:srgbClr val="45AE37"/>
                </a:solidFill>
                <a:latin typeface="KUAWVU+MS-UIGothic"/>
                <a:cs typeface="KUAWVU+MS-UIGothic"/>
              </a:rPr>
              <a:t>争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KUAWVU+MS-UIGothic"/>
                <a:cs typeface="KUAWVU+MS-UIGothic"/>
              </a:rPr>
              <a:t>渠道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竞</a:t>
            </a:r>
            <a:r>
              <a:rPr sz="2000">
                <a:solidFill>
                  <a:srgbClr val="45AE37"/>
                </a:solidFill>
                <a:latin typeface="KUAWVU+MS-UIGothic"/>
                <a:cs typeface="KUAWVU+MS-UIGothic"/>
              </a:rPr>
              <a:t>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味品市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价格走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原材料价格波</a:t>
            </a:r>
            <a:r>
              <a:rPr sz="2300">
                <a:solidFill>
                  <a:srgbClr val="45AE37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供需关系影响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政策法</a:t>
            </a:r>
            <a:r>
              <a:rPr sz="2300" spc="23">
                <a:solidFill>
                  <a:srgbClr val="45AE37"/>
                </a:solidFill>
                <a:latin typeface="SimSun"/>
                <a:cs typeface="SimSun"/>
              </a:rPr>
              <a:t>规</a:t>
            </a:r>
            <a:r>
              <a:rPr sz="2300" spc="25">
                <a:solidFill>
                  <a:srgbClr val="45AE37"/>
                </a:solidFill>
                <a:latin typeface="KUAWVU+MS-UIGothic"/>
                <a:cs typeface="KUAWVU+MS-UIGothic"/>
              </a:rPr>
              <a:t>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品研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发趋势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93620" y="17099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KUAWVU+MS-UIGothic"/>
                <a:cs typeface="KUAWVU+MS-UIGothic"/>
              </a:rPr>
              <a:t>健康化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83675" y="17099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KUAWVU+MS-UIGothic"/>
                <a:cs typeface="KUAWVU+MS-UIGothic"/>
              </a:rPr>
              <a:t>功能性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5034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随着消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健康的重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味品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品研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发趋势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正朝着低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、低糖、低脂、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无添加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等健康方向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展。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味品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品除了基本的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味功能外，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了如增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鲜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、防腐、提高免疫力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等附加功能。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88329" y="385371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KUAWVU+MS-UIGothic"/>
                <a:cs typeface="KUAWVU+MS-UIGothic"/>
              </a:rPr>
              <a:t>多元化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足不同消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者的口味需求，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味品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品研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发趋势还</a:t>
            </a: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包括了口味的多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UAWVU+MS-UIGothic"/>
                <a:cs typeface="KUAWVU+MS-UIGothic"/>
              </a:rPr>
              <a:t>元化，如辣味、酸味、甜味等。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味品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品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创</a:t>
            </a:r>
            <a:r>
              <a:rPr sz="3000">
                <a:solidFill>
                  <a:srgbClr val="45AE37"/>
                </a:solidFill>
                <a:latin typeface="KUAWVU+MS-UIGothic"/>
                <a:cs typeface="KUAWVU+MS-UIGothic"/>
              </a:rPr>
              <a:t>新案例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KUAWVU+MS-UIGothic"/>
                <a:cs typeface="KUAWVU+MS-UIGothic"/>
              </a:rPr>
              <a:t>新型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酱</a:t>
            </a:r>
            <a:r>
              <a:rPr sz="2000">
                <a:solidFill>
                  <a:srgbClr val="45AE37"/>
                </a:solidFill>
                <a:latin typeface="KUAWVU+MS-UIGothic"/>
                <a:cs typeface="KUAWVU+MS-UIGothic"/>
              </a:rPr>
              <a:t>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09920" y="34104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KUAWVU+MS-UIGothic"/>
                <a:cs typeface="KUAWVU+MS-UIGothic"/>
              </a:rPr>
              <a:t>新型醋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18930" y="34104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KUAWVU+MS-UIGothic"/>
                <a:cs typeface="KUAWVU+MS-UIGothic"/>
              </a:rPr>
              <a:t>新型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调</a:t>
            </a:r>
            <a:r>
              <a:rPr sz="2000" spc="23">
                <a:solidFill>
                  <a:srgbClr val="45AE37"/>
                </a:solidFill>
                <a:latin typeface="KUAWVU+MS-UIGothic"/>
                <a:cs typeface="KUAWVU+MS-UIGothic"/>
              </a:rPr>
              <a:t>味</a:t>
            </a:r>
            <a:r>
              <a:rPr sz="2000">
                <a:solidFill>
                  <a:srgbClr val="45AE37"/>
                </a:solidFill>
                <a:latin typeface="SimSun"/>
                <a:cs typeface="SimSun"/>
              </a:rPr>
              <a:t>酱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采用新型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酿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造工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，降低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分，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增加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养价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足消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健</a:t>
            </a:r>
          </a:p>
          <a:p>
            <a:pPr marL="857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康的需求。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198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采用天然原料，口感更加柔和，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合中西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味技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，开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出新型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味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酱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，如低脂沙拉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酱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、番茄</a:t>
            </a:r>
          </a:p>
          <a:p>
            <a:pPr marL="1047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酱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等。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53000" y="4306308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适合不同菜肴的烹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饪</a:t>
            </a:r>
            <a:r>
              <a:rPr sz="1500">
                <a:solidFill>
                  <a:srgbClr val="FFFFFF"/>
                </a:solidFill>
                <a:latin typeface="KUAWVU+MS-UIGothic"/>
                <a:cs typeface="KUAWVU+MS-UIGothic"/>
              </a:rPr>
              <a:t>需求。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https://d.book118.com/885141002024011111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GVRSOJ+ECSDKU+ArialMT</vt:lpstr>
      <vt:lpstr>Times New Roman</vt:lpstr>
      <vt:lpstr>SimSun</vt:lpstr>
      <vt:lpstr>KUAWVU+MS-UIGothic</vt:lpstr>
      <vt:lpstr>ESTEGN+KDTCHU+MicrosoftYaHei-Bold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2024-09-16T19:17:16.180</cp:lastPrinted>
  <dcterms:created xsi:type="dcterms:W3CDTF">2024-09-16T11:17:16Z</dcterms:created>
  <dcterms:modified xsi:type="dcterms:W3CDTF">2024-09-16T11:17:17Z</dcterms:modified>
</cp:coreProperties>
</file>