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6A81F-AD28-4767-9CCB-8F528FCC2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B47BB-28A7-4D00-A2C9-99073769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1A931-5239-4A0D-81BB-ECE1C3C31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AEFC8-E3EE-47BB-9F26-119D3EFA2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DFC73-3DE2-4FDE-873D-9544E64B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9A80A2-B705-43EB-B49A-E0186455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2DF87-C3A0-4DC5-A2B8-24062B910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7F150-22C6-4106-9DE9-9EBBC6A3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C1993-E90E-4BBD-8916-245B48B6C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48931-ED0A-4053-B031-B3937A33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FE767-E841-4675-AE5C-7F1E005C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17" r:id="rId2"/>
    <p:sldLayoutId id="2147489218" r:id="rId3"/>
    <p:sldLayoutId id="2147489219" r:id="rId4"/>
    <p:sldLayoutId id="2147489220" r:id="rId5"/>
    <p:sldLayoutId id="2147489221" r:id="rId6"/>
    <p:sldLayoutId id="2147489222" r:id="rId7"/>
    <p:sldLayoutId id="2147489223" r:id="rId8"/>
    <p:sldLayoutId id="2147489224" r:id="rId9"/>
    <p:sldLayoutId id="2147489225" r:id="rId10"/>
    <p:sldLayoutId id="214748922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18" Type="http://schemas.openxmlformats.org/officeDocument/2006/relationships/tags" Target="../tags/tag227.xml" /><Relationship Id="rId19" Type="http://schemas.openxmlformats.org/officeDocument/2006/relationships/tags" Target="../tags/tag228.xml" /><Relationship Id="rId2" Type="http://schemas.openxmlformats.org/officeDocument/2006/relationships/tags" Target="../tags/tag211.xml" /><Relationship Id="rId20" Type="http://schemas.openxmlformats.org/officeDocument/2006/relationships/tags" Target="../tags/tag229.xml" /><Relationship Id="rId21" Type="http://schemas.openxmlformats.org/officeDocument/2006/relationships/tags" Target="../tags/tag230.xml" /><Relationship Id="rId22" Type="http://schemas.openxmlformats.org/officeDocument/2006/relationships/tags" Target="../tags/tag231.xml" /><Relationship Id="rId23" Type="http://schemas.openxmlformats.org/officeDocument/2006/relationships/tags" Target="../tags/tag232.xml" /><Relationship Id="rId24" Type="http://schemas.openxmlformats.org/officeDocument/2006/relationships/tags" Target="../tags/tag233.xml" /><Relationship Id="rId25" Type="http://schemas.openxmlformats.org/officeDocument/2006/relationships/tags" Target="../tags/tag234.xml" /><Relationship Id="rId26" Type="http://schemas.openxmlformats.org/officeDocument/2006/relationships/tags" Target="../tags/tag235.xml" /><Relationship Id="rId27" Type="http://schemas.openxmlformats.org/officeDocument/2006/relationships/tags" Target="../tags/tag236.xml" /><Relationship Id="rId28" Type="http://schemas.openxmlformats.org/officeDocument/2006/relationships/tags" Target="../tags/tag237.xml" /><Relationship Id="rId29" Type="http://schemas.openxmlformats.org/officeDocument/2006/relationships/tags" Target="../tags/tag238.xml" /><Relationship Id="rId3" Type="http://schemas.openxmlformats.org/officeDocument/2006/relationships/tags" Target="../tags/tag212.xml" /><Relationship Id="rId30" Type="http://schemas.openxmlformats.org/officeDocument/2006/relationships/tags" Target="../tags/tag23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41223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XX,   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纪念爱米丽的一朵玫瑰花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2308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6113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0340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78181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爱米丽的生平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2602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6407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0634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498475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一朵玫瑰花的象征意义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28965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09280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187690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爱米丽与玫瑰花的故事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67010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67"/>
          <p:cNvSpPr/>
          <p:nvPr>
            <p:custDataLst>
              <p:tags r:id="rId15"/>
            </p:custDataLst>
          </p:nvPr>
        </p:nvSpPr>
        <p:spPr>
          <a:xfrm>
            <a:off x="342455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68"/>
          <p:cNvCxnSpPr/>
          <p:nvPr>
            <p:custDataLst>
              <p:tags r:id="rId16"/>
            </p:custDataLst>
          </p:nvPr>
        </p:nvCxnSpPr>
        <p:spPr>
          <a:xfrm flipH="1">
            <a:off x="556260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340487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Prt F</a:t>
            </a:r>
            <a:r>
              <a:rPr lang="en-US" altLang="zh-CN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338328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纪念爱米丽的方式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72"/>
          <p:cNvSpPr/>
          <p:nvPr>
            <p:custDataLst>
              <p:tags r:id="rId19"/>
            </p:custDataLst>
          </p:nvPr>
        </p:nvSpPr>
        <p:spPr>
          <a:xfrm>
            <a:off x="6627495" y="574357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88" name="序号"/>
          <p:cNvSpPr txBox="1"/>
          <p:nvPr>
            <p:custDataLst>
              <p:tags r:id="rId20"/>
            </p:custDataLst>
          </p:nvPr>
        </p:nvSpPr>
        <p:spPr>
          <a:xfrm>
            <a:off x="6607810" y="443865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Prt F</a:t>
            </a:r>
            <a:r>
              <a:rPr lang="en-US" altLang="zh-CN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1"/>
            </p:custDataLst>
          </p:nvPr>
        </p:nvSpPr>
        <p:spPr>
          <a:xfrm>
            <a:off x="6586220" y="483552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一朵玫瑰花的启示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7" name="直接连接符 75"/>
          <p:cNvCxnSpPr/>
          <p:nvPr>
            <p:custDataLst>
              <p:tags r:id="rId22"/>
            </p:custDataLst>
          </p:nvPr>
        </p:nvCxnSpPr>
        <p:spPr>
          <a:xfrm flipH="1">
            <a:off x="8765540" y="463042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爱米丽的生平</a:t>
            </a:r>
            <a:endParaRPr lang="zh-CN" altLang="en-US"/>
          </a:p>
        </p:txBody>
      </p:sp>
      <p:sp>
        <p:nvSpPr>
          <p:cNvPr id="104894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出生背景</a:t>
            </a:r>
            <a:endParaRPr lang="zh-CN" altLang="en-US"/>
          </a:p>
        </p:txBody>
      </p:sp>
      <p:sp>
        <p:nvSpPr>
          <p:cNvPr id="10490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爱米丽·狄金森（Emily Dickinson），美国诗人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出生于1830年12月10日，马萨诸塞州阿默斯特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家庭背景：父亲是律师，母亲是家庭主妇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早年生活：在家庭中接受教育，学习文学和音乐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成长经历</a:t>
            </a:r>
            <a:endParaRPr lang="zh-CN" altLang="en-US"/>
          </a:p>
        </p:txBody>
      </p:sp>
      <p:sp>
        <p:nvSpPr>
          <p:cNvPr id="104906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出生日期：1830年11月30日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出生地：美国密西西比州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家庭背景：父亲是律师，母亲是教师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教育经历：毕业于哈佛大学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职业经历：作家，诗人，小说家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代表作品：《爱米丽的一朵玫瑰花》，《飘》等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家庭状况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父亲：威廉·福克纳，著名作家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母亲：艾米莉·福克纳，家庭主妇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兄弟姐妹：威廉·福克纳，作家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家庭环境：富裕，有良好的教育背景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人物性格</a:t>
            </a:r>
            <a:endParaRPr lang="zh-CN" altLang="en-US"/>
          </a:p>
        </p:txBody>
      </p:sp>
      <p:sp>
        <p:nvSpPr>
          <p:cNvPr id="104915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爱米丽性格内向，不善言辞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具有强烈的自尊心和独立性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热爱生活，热爱自然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具有强烈的同情心和爱心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一朵玫瑰花的象征意义</a:t>
            </a:r>
            <a:endParaRPr lang="zh-CN" altLang="en-US"/>
          </a:p>
        </p:txBody>
      </p:sp>
      <p:sp>
        <p:nvSpPr>
          <p:cNvPr id="104921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爱情与浪漫</a:t>
            </a:r>
            <a:endParaRPr lang="zh-CN" altLang="en-US"/>
          </a:p>
        </p:txBody>
      </p:sp>
      <p:sp>
        <p:nvSpPr>
          <p:cNvPr id="10492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浪漫：一朵玫瑰花代表着浪漫，代表着对爱情的美好向往和追求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爱情：一朵玫瑰花象征着爱情，代表着对爱人的深情和承诺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永恒：一朵玫瑰花象征着永恒，代表着对爱情的坚定和执着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美丽：一朵玫瑰花代表着美丽，代表着对爱情的赞美和欣赏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生命与死亡</a:t>
            </a:r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生命：一朵玫瑰花象征着生命的美好和活力，代表着生命的力量和希望。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死亡：一朵玫瑰花也象征着死亡的不可避免和生命的短暂，代表着生命的脆弱和无常。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永恒：一朵玫瑰花还象征着永恒的爱情和友谊，代表着生命的延续和传承。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纪念：一朵玫瑰花作为纪念品，代表着对逝者的怀念和敬意，以及对生命的尊重和珍视。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美丽与凋零</a:t>
            </a:r>
            <a:endParaRPr lang="zh-CN" altLang="en-US"/>
          </a:p>
        </p:txBody>
      </p:sp>
      <p:sp>
        <p:nvSpPr>
          <p:cNvPr id="10493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永恒：象征爱米丽的精神永存，不会被时间磨灭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希望：象征爱米丽对未来生活的向往和追求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美丽：象征爱米丽的青春、美丽和纯洁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凋零：象征爱米丽的生命短暂、易逝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永恒与短暂</a:t>
            </a:r>
            <a:endParaRPr lang="zh-CN" altLang="en-US"/>
          </a:p>
        </p:txBody>
      </p:sp>
      <p:sp>
        <p:nvSpPr>
          <p:cNvPr id="10494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美丽：一朵玫瑰花代表着美丽和青春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永恒：一朵玫瑰花象征着永恒的爱情和永恒的记忆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短暂：一朵玫瑰花也象征着生命的短暂和易逝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珍贵：一朵玫瑰花代表着珍贵和珍惜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爱米丽与玫瑰花的故事</a:t>
            </a:r>
            <a:endParaRPr lang="zh-CN" altLang="en-US"/>
          </a:p>
        </p:txBody>
      </p:sp>
      <p:sp>
        <p:nvSpPr>
          <p:cNvPr id="1049494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玫瑰花的起源</a:t>
            </a:r>
            <a:endParaRPr lang="zh-CN" altLang="en-US"/>
          </a:p>
        </p:txBody>
      </p:sp>
      <p:sp>
        <p:nvSpPr>
          <p:cNvPr id="10495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玫瑰花的起源：起源于中国，已有数千年的历史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玫瑰花的用途：用于制作香水、化妆品、食品等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玫瑰花的象征：爱情、美丽、浪漫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玫瑰花的种类：有红玫瑰、白玫瑰、黄玫瑰等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https://d.book118.com/885141223323011102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5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MiSans</vt:lpstr>
      <vt:lpstr>Wingdings</vt:lpstr>
      <vt:lpstr>微软雅黑</vt:lpstr>
      <vt:lpstr>Office Theme</vt:lpstr>
      <vt:lpstr>纪念爱米丽的一朵玫瑰花</vt:lpstr>
      <vt:lpstr>目录</vt:lpstr>
      <vt:lpstr>爱米丽的生平</vt:lpstr>
      <vt:lpstr>出生背景</vt:lpstr>
      <vt:lpstr>成长经历</vt:lpstr>
      <vt:lpstr>家庭状况</vt:lpstr>
      <vt:lpstr>人物性格</vt:lpstr>
      <vt:lpstr>一朵玫瑰花的象征意义</vt:lpstr>
      <vt:lpstr>爱情与浪漫</vt:lpstr>
      <vt:lpstr>生命与死亡</vt:lpstr>
      <vt:lpstr>美丽与凋零</vt:lpstr>
      <vt:lpstr>永恒与短暂</vt:lpstr>
      <vt:lpstr>爱米丽与玫瑰花的故事</vt:lpstr>
      <vt:lpstr>玫瑰花的起源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2024-09-11T22:58:47.989</cp:lastPrinted>
  <dcterms:created xsi:type="dcterms:W3CDTF">2024-09-11T14:58:48Z</dcterms:created>
  <dcterms:modified xsi:type="dcterms:W3CDTF">2024-09-11T14:58:50Z</dcterms:modified>
</cp:coreProperties>
</file>