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A560D-A5D6-4049-A8B7-372815EEB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208B2-90FA-4D86-94B8-432967BA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57D70-4105-4586-85FE-6D9D1946B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683AA-DC5D-4D5A-9FD7-0701119B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F298F3-BEB7-40BD-A855-62A28F3DF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26993-A49A-471A-B37D-69307D48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66815-526F-4AF3-9424-C59E05E0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FB514-CA93-40C0-94C9-ACFAE43F3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D4E71-EAF3-49B0-ACC8-F8ED523F4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3E744-814E-4B3A-9BEB-B9893D0ED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B3611-E81B-4E1F-A26D-104D9660D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42013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食管癌术后的饮食护理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食管癌术后饮食原则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食管癌术后饮食护理要点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食管癌术后饮食护理建议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1" r="543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食管癌是一种常见的消化道恶性肿瘤，主要与长期不良饮食习惯、吸烟、饮酒等因素有关。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食管癌早期症状不明显，随着病情发展可能出现吞咽困难、胸痛等症状。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食管癌的诊断主要依靠胃镜、钡餐造影等检查手段。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食管癌术后恢复对于患者的生存质量和生存期具有重要意义。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术后合理的饮食护理有助于减少并发症的发生，促进伤口愈合和身体康复。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正确的饮食护理还能提高患者的营养状况，增强免疫力，降低复发风险。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食管癌术后恢复的重要性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术后初期，患者应主要食用流质食物，如汤、粥、果汁等，以减少对手术部位的刺激。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随着伤口愈合，可以逐渐增加半流质食物的摄入，如面条、蒸蛋等。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流质食物为主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37" r="302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43" r="315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避免饮用含咖啡因和酒精的饮料，以免影响手术部位的愈合。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避免食用辛辣、油腻、坚硬、刺激性食物，以免加重手术部位的炎症和疼痛。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44" b="70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适量补充营养素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食管癌术后患者需要补充足够的蛋白质、维生素和矿物质，以促进手术部位的愈合和恢复。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可以选择富含蛋白质的食物，如鱼、肉、蛋、奶制品等，以及新鲜蔬菜和水果来补充维生素和矿物质。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食管癌术后饮食护理要点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进食体位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进食体位与方式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术后早期，患者应保持半卧位或坐位，避免平卧，以防食物反流。随着恢复情况，可逐渐调整至正常坐姿。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术后应采用小口进食，避免大口吞咽，以减少食物反流和呛咳的风险。同时，应细嚼慢咽，充分咀嚼食物。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https://d.book118.com/885142013113011103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2024-09-12T15:29:14.143</cp:lastPrinted>
  <dcterms:created xsi:type="dcterms:W3CDTF">2024-09-12T07:29:14Z</dcterms:created>
  <dcterms:modified xsi:type="dcterms:W3CDTF">2024-09-12T07:29:15Z</dcterms:modified>
</cp:coreProperties>
</file>