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B8BFFF-8390-4CD1-8320-3D33049487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F3CAB5-BD62-4E76-9EF7-559E5936C9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FCFFD9-2E2A-4D52-9CE2-50ADD53972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A44270-CAA8-4769-B10B-2BA684FFA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9893A77-AC52-49A8-82B6-88FC5EAC18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FEBE74A-6BDA-4666-9758-8F80B6B205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30A67D-80B9-4384-928A-E911146DE9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5F8E1B-923C-427D-A1CE-AF1BB26FB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4ADF2B-8CFA-4342-96DE-5E738FA8C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E22B71-B581-4AD8-81B9-83E41D469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8C39EB-D2B8-4904-A36A-9D463A9B31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5142234012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矿业项目风险监控概述培训矿业项目国际合作与风险管理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矿业项目风险监控概述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矿业项目国际合作现状分析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矿业项目风险管理策略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矿业项目风险监控技术方法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案例分析：成功应对矿业项目风险挑战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未来发展趋势预测与挑战应对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矿业项目风险监控概述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风险分类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风险定义及分类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在矿业项目中，风险指的是可能导致项目目标无法实现或造成损失的不确定性因素。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根据来源和性质，矿业项目风险可分为地质风险、技术风险、市场风险、政治风险、环境风险等。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9724" r="3972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4706" r="3470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通过收集项目相关信息，运用专家判断、历史数据分析等方法，识别出可能对项目造成不利影响的风险因素。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对识别出的风险因素进行量化和定性评估，确定风险发生的概率和影响程度，为后续的风险应对策略制定提供依据。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风险识别与评估方法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风险监控目标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确保项目顺利进行，及时发现并应对风险，降低风险对项目目标的影响。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风险监控原则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包括持续性原则，即风险监控应贯穿项目始终；动态性原则，即随着项目的进展和内外部环境的变化，及时调整风险监控策略；系统性原则，即从全局出发，综合考虑项目各方面因素，制定全面的风险监控计划。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188" r="211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风险监控目标与原则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矿业项目国际合作现状分析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24" b="1024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供需关系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国际矿业市场庞大，涉及众多矿种和地区，市场规模巨大。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全球矿产资源分布不均，供需关系紧张，价格波动大。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国际矿业市场竞争激烈，企业间兼并重组频繁，行业集中度不断提高。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国际矿业市场概况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国际矿业项目合作主要包括股权合作、技术合作、劳务合作等模式。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通过具体案例，分析合作模式的优缺点及适用条件，如中铝与力拓的股权合作、中国五矿与加拿大企业的技术合作等。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合作模式及案例分析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合作模式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跨国投资政策与法规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各国对跨国矿业投资的政策差异较大，包括投资门槛、税收优惠、环保要求等。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国际矿业项目涉及的法律环境复杂，包括矿产资源法、公司法、环保法、劳动法等多个领域。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跨国矿业投资面临政治、经济、社会等多方面的风险，需要加强风险识别和防范。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投资政策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法规环境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风险防范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矿业项目风险管理策略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地质风险防范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市场风险防范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运营风险防范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风险防范措施制定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密切关注市场动态，制定合理的销售策略，降低市场价格波动对项目收益的影响。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建立健全的管理体系，提高生产效率，控制成本，确保项目按计划顺利推进。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进行详细的地质勘探，准确评估矿藏规模、品位和开采条件，减少勘探结果的不确定性。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制定针对地震、洪水等自然灾害的应急预案，确保在灾害发生时能够迅速响应，保障人员安全和生产设施的稳定运行。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应对自然灾害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加强与当地政府和社区的沟通与合作，建立预警机制，及时应对可能对项目造成不利影响的社会事件。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应对社会事件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建立完善的技术支持体系，对关键设备和工艺进行定期维护和检查，确保在出现故障时能够迅速恢复生产。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应对技术故障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应急预案设计与实施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https://d.book118.com/885142234012011040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2024-08-30T21:59:45.242</cp:lastPrinted>
  <dcterms:created xsi:type="dcterms:W3CDTF">2024-08-30T13:59:45Z</dcterms:created>
  <dcterms:modified xsi:type="dcterms:W3CDTF">2024-08-30T13:59:47Z</dcterms:modified>
</cp:coreProperties>
</file>