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1B187-03E3-48C7-812D-77A30EC0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5CC64-A2F5-4168-A35B-14E10B76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85EC9-54BD-48F3-ABF3-59959715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D24DD-641C-4BEF-94F1-AB0C1053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3360D-8605-4A5B-9C93-F5648061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6ACA5-2959-4333-AC6E-838E6BA2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A5AE6B-9DC3-4D78-9A48-FB1D10EE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546D5-531A-4D46-80EB-7A236A3A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05F79-5513-4369-ACB5-877CBA9E2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C396E-9DE5-47ED-8F0B-407ADC1D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CBF7C-2190-45AB-B3F8-3B95858B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00000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《小桥流水人家》通用课件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艺术手法与特色探讨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知识拓展与延伸思考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课堂活动与互动环节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715" r="1171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马致远生平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元代著名曲作家，号东篱，被誉为“曲状元”。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创作风格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以抒情见长，善于运用各种修辞手法，表现自然美、人情美。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作者马致远生平及创作风格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6629" b="1662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语言通俗易懂，形式灵活多样，内容广泛丰富。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经历了由儒入道、由雅入俗的转变过程，逐渐成为中国文学史上重要的文学体裁之一。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元曲特点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元曲特点及发展历程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元朝时期，社会动荡不安，文人墨客多以山水田园为题材，抒发情感，表达对理想生活的向往。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马致远在创作该曲时，正值中年时期，对人生有着深刻的感悟和思考。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创作灵感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据传，马致远在游览江南水乡时，被小桥流水、绿树红花的美丽景色所吸引，于是写下了这首脍炙人口的元曲。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《小桥流水人家》创作背景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8" b="1893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主题思想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作品以“小桥流水人家”为线索，贯穿全文，表达了作者对故乡的深深眷恋和对美好生活的向往，同时传递出人与自然和谐共生的理念。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题目诠释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《小桥流水人家》以富有诗意的语言，描绘了一幅典型的中国水乡画卷，通过细腻的笔触展现了大自然的韵味和人文情感。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题目诠释及主题思想探讨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作者通过细腻的笔触，将小桥、流水、人家等元素巧妙地融合在一起，构成了一幅美丽的水乡画卷，使读者仿佛身临其境，感受到了大自然的韵味和人文情感。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作品通过描绘水乡风光和人物生活，表达了作者对故乡的深深眷恋和对美好生活的向往。作者以景生情，情景交融，将个人情感融入自然景色之中，使读者产生共鸣。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意境描绘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意境描绘与情感表达分析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56" r="23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“小桥流水人家，古道西风瘦马。”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这句诗以简洁明快的语言，勾勒出了水乡风光的美丽画卷。小桥、流水、人家等元素相互映衬，形成了一幅富有诗意的画面。同时，古道、西风、瘦马等元素的加入，为画面增添了历史感和沧桑感。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“夕阳西下，断肠人在天涯。”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这句诗以夕阳为背景，表达了作者对远方游子的思念之情。断肠人在天涯的形象描绘，使读者感受到了离别的痛苦和无奈。同时，夕阳的余晖映照在大地之上，形成了一幅美丽的剪影画面。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经典名句欣赏与解读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https://d.book118.com/885200000234011034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2024-08-30T09:13:10.117</cp:lastPrinted>
  <dcterms:created xsi:type="dcterms:W3CDTF">2024-08-30T01:13:10Z</dcterms:created>
  <dcterms:modified xsi:type="dcterms:W3CDTF">2024-08-30T01:13:12Z</dcterms:modified>
</cp:coreProperties>
</file>