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915D3-8569-48C3-8A14-15ECF3D4F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5A12B-A3BC-4C29-BDA1-94B11B4E5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743C8-D00B-4496-8BCE-F577355AC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597E7-055A-47C5-8F68-9E6EE567B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93751A-6DA7-4565-AF9E-4E1F33B4F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F3A7AC-1908-4AD1-8618-B5EB450DA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EAF7D1-D9C3-4EC2-A18F-D675EF0A2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AB99F-5631-44A1-BB9E-D45143016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693EC-D84A-4677-B423-D9E13E517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B4E9C-BD53-4590-87F9-2930217A4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D4046-F222-4E3D-A370-0CDF5DAF9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00041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损伤病人的护理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损伤类型与护理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损伤类型与护理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涂抹药膏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定期换药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皮肤损伤的护理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203" r="1520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用温和的肥皂和清水清洁伤口周围的皮肤，去除污垢和细菌。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压迫止血是常用的止血方法，用干净的纱布或绷带加压包扎伤口，控制出血。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在清洁伤口后，可以涂抹抗菌药膏，预防感染。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根据伤口情况，定期更换敷料，保持伤口清洁干燥。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骨折的护理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使用夹板或石膏固定骨折部位，避免移动，以免加重损伤。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抬高受伤部位，促进血液回流，减轻肿胀和疼痛。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口服或注射止痛药、消炎药等，缓解疼痛和炎症。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在医生的指导下进行康复训练，促进骨折愈合和功能恢复。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固定骨折部位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减轻肿胀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137" r="1013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034" r="1503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注意病人是否清醒，是否有昏迷、嗜睡等情况。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观察意识状态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对于颅内压增高的病人，应保持安静、平卧，避免剧烈运动和情绪激动。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控制颅内压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密切监测病人的呼吸、脉搏、血压等生命体征，及时发现异常情况。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注意预防肺部感染、褥疮等并发症的发生，保持呼吸道通畅和皮肤清洁干燥。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脑部损伤的护理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注意观察病人是否有胸痛、呼吸困难、咯血等症状。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观察症状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对于呼吸困难的病人，应及时清理呼吸道分泌物，保持呼吸道通畅。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密切监测病人的呼吸、脉搏、血压等生命体征，及时发现异常情况。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根据损伤情况和医生建议，可能需要使用止血药、止痛药等药物治疗或手术治疗。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药物治疗与手术治疗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内部器官损伤的护理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92" r="156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用干净的纱布或绷带直接压迫伤口，达到止血目的。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直接压迫止血法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止血带止血法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压迫止血点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冰敷止血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在伤口上方绑上止血带，阻止血液流通，达到止血效果。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通过压迫特定的止血点，如肱动脉、股动脉等，控制出血。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对于小伤口，可以用冰块敷在伤口处，收缩血管，减少出血。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237" r="2623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对于骨折或脱位的部位，使用夹板、绷带等临时固定，以减轻疼痛和防止进一步损伤。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临时固定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根据不同部位和伤情，选择合适的固定方式，如石膏固定、牵引固定等。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固定方式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固定时要确保松紧适度，避免过紧或过松影响血液循环或固定效果。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固定注意事项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定期检查固定部位的情况，及时调整固定物，保持清洁干燥，预防感染。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固定后护理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在心脏骤停的情况下，立即进行心肺复苏，恢复心脏和呼吸功能。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开放气道，进行人工呼吸，保证氧气供应。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通过有规律的按压胸部，促使血液循环，维持生命体征。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复苏后护理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复苏成功后，继续监测生命体征，确保各项生理功能恢复正常。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转运前评估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对病人的伤情和状况进行评估，确定是否适合转运。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转运准备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准备好必要的医疗设备和药品，确保转运过程中的安全和舒适。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根据病人的情况和转运距离选择合适的交通工具，如救护车、直升机等。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转运途中护理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在转运过程中，密切监测病人的生命体征和病情变化，及时处理突发情况。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https://d.book118.com/885200041322011100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2024-09-08T22:02:40.175</cp:lastPrinted>
  <dcterms:created xsi:type="dcterms:W3CDTF">2024-09-08T14:02:40Z</dcterms:created>
  <dcterms:modified xsi:type="dcterms:W3CDTF">2024-09-08T14:02:42Z</dcterms:modified>
</cp:coreProperties>
</file>