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B3D851-3570-4E74-8D7E-3BB85BE79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3C77A-763A-4313-A330-DED0A30935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2DFAFE-1C27-4FD0-BFB2-3CDAF2206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D49F8E-4A9C-484A-A793-025F2FA1D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C9F84B-81B7-42EC-9419-6D199D434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40BE5C-20A9-40E0-97F8-14EFC301BC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20693D-BBAB-4406-AFC5-E5DA53ADA2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90B3A9-0FB7-42A7-9722-6A05048E3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2D5DC6-5AEC-4E78-A48C-E1564B4DD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203A7B-18B9-4902-AA35-B17925731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FD99C-89D2-4F28-B304-23DA3A58A6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0030413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学生参与科学研究和实验的机会</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学生参与科研实验的现状与趋势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学生参与科研实验的机会与途径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学生参与科研实验的过程与体验</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学生参与科研实验的成果与影响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学生参与科研实验的挑战与对策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527" r="1552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科学研究和实验是推动科技进步和社会发展的重要手段，而学生作为未来的科技人才，参与科学研究和实验具有重要意义。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随着教育改革的深入推进，学生参与科学研究和实验的机会逐渐增多，这不仅有助于培养学生的创新能力和实践能力，还能为科学研究领域注入新的活力和创意。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学生参与科研实验可以亲身感受科学研究的魅力和乐趣，从而激发对科研的兴趣和热情。</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培养学生科研兴趣</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科研实验需要学生动手实践，通过实验操作、数据分析和论文撰写等环节，提高学生的实践能力和解决问题的能力。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提高学生实践能力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科研实验需要学生具备创新思维和独立思考能力，通过参与科研实验，学生可以锻炼自己的创新思维和创新能力。</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促进学生创新思维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学生参与科研实验可以接触到前沿的科学研究和技术成果，从而拓展自己的学术视野和知识面。</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拓展学生学术视野</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学生参与科研实验的重要性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学生参与科研实验的现状与趋势</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参与程度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在国内外高等教育体系中，学生参与科研实验的程度因学科、学校和地区而异。一些顶尖大学和科研机构积极鼓励学生参与科研项目，而另一些学校则缺乏足够的资源和机会。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科研能力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学生参与科研实验的能力也各不相同。一些学生在本科阶段就能参与高水平的科研项目，而另一些学生则可能需要更多的指导和培训。</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成果产出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学生参与科研实验的成果产出包括学术论文、专利申请、科研项目等。在一些学校和学科中，学生参与科研实验的成果产出已经成为评价学生综合素质的重要指标。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国内外学生参与科研实验的现状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科研实验课程化</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越来越多的高校将科研实验纳入课程体系，通过设立科研实验课程、科研训练项目等方式，为学生提供更多的科研实验机会。</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随着科学研究的跨学科性日益增强，学生参与科研实验也呈现出跨学科合作的趋势。不同学科背景的学生在科研项目中相互合作，共同解决复杂问题。</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国际化合作已经成为科学研究的重要趋势，学生参与科研实验也不例外。国内外高校和科研机构之间的合作项目为学生提供了更多的国际交流和合作机会。</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随着创新创业教育的兴起，学生参与科研实验与创新创业的结合也日益紧密。学生通过参与科研实验，不仅提升了科研能力，还培养了创新创业精神和实践能力。</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跨学科合作</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国际化合作</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科研与创新创业结合</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学生参与科研实验的发展趋势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学生参与科研实验的机会与途径</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学校提供的科研实验机会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实验室课程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学校通常会开设实验室课程，学生可以在导师的指导下进行基础实验和研究。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科研项目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学校或学院会发布一些科研项目，学生可以申请加入，并在导师的指导下进行深入研究。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学术竞赛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学校会组织或参与一些学术竞赛，学生可以通过参加竞赛展示自己的研究成果，并获得更多的实践机会。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一些科研机构或企业会提供实习项目，学生可以通过申请实习机会，参与到实际的科研工作中。</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实习项目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一些科研机构或社会组织会招募志愿者，学生可以通过志愿服务的方式参与到科研活动中。</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志愿服务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学生可以与科研机构或企业合作，共同开展研究项目，获得更多的实践经验和资源支持。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合作研究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社会提供的科研实验机会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958" r="16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科研众包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一些科研众包平台会发布科研任务，学生可以选择自己感兴趣的任务进行参与，并获得相应的报酬和实践经验。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在线实验室</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一些网站和平台提供在线实验室，学生可以通过远程操作进行实验和研究。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开源项目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学生可以参与开源项目，与全球的开发者共同合作，积累实践经验并提升技能。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网络提供的科研实验机会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学生参与科研实验的过程与体验</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选题来源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学生可以从课程学习、导师建议、个人兴趣等方面获取科研实验的选题灵感。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课题调研</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在确定选题后，学生需要进行充分的文献调研，了解相关领域的研究现状、研究方法和研究成果。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实验设计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根据选题和调研结果，学生需要制定详细的实验设计方案，包括实验目的、实验原理、实验步骤、预期结果等。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科研实验的选题与设计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https://d.book118.com/885200304132011041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2024-09-02T00:26:10.440</cp:lastPrinted>
  <dcterms:created xsi:type="dcterms:W3CDTF">2024-09-01T16:26:10Z</dcterms:created>
  <dcterms:modified xsi:type="dcterms:W3CDTF">2024-09-01T16:26:12Z</dcterms:modified>
</cp:coreProperties>
</file>