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F335205-7AD3-4FDD-9ACF-65E2E2AC83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7780E2-9AED-485C-A6F2-DC4C209EB2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09FB62-1E8F-43B9-863C-8E4C5763A0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F2C6BD-0AF1-4F2E-B2E3-5A5A9C101C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4A11036-98ED-4797-BABB-53DFD88C58C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252DD2-F937-404C-9BAB-C603D8CA759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7147D8-EA39-43C2-B53A-6E68172E153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9FA82E-A06B-4D6A-B4A1-3C46F51C5A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C50B30-EC00-40DD-ACBC-89F1D591B9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B80DEE-9974-427F-981B-727379BEDF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917501-27F6-4299-8059-395AF84829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520033330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2023年我国及部分省市智能家具行业相关政策汇总鼓励绿色节能家电产品发展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政策背景与意义</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国家层面政策汇总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部分省市政策汇总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企业层面应对措施与建议</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未来发展趋势与展望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政策背景与意义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2" b="26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行业规模持续扩大</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智能化水平不断提升</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定制化、个性化需求凸显</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随着人们生活水平的提高和科技的不断进步，智能家具市场规模逐年增长，成为家居行业的新热点。</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家具产品逐渐实现与互联网、物联网、人工智能等技术的融合，提升家居生活的便捷性和舒适性。</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消费者对于家具的个性化需求日益增长，智能家具行业正逐渐向定制化、个性化方向发展。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智能家具行业现状及发展趋势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政策扶持推动市场发展</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政府出台一系列鼓励绿色节能家电产品发展的政策，为市场提供了良好的发展环境。</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技术进步促进产品升级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家电企业不断研发新技术，推动绿色节能家电产品在性能、品质等方面不断升级。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环保意识增强带动市场需求</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随着人们环保意识的提高，绿色节能家电产品受到越来越多消费者的青睐。</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绿色节能家电产品市场需求分析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应对能源紧张和环境问题</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促进智能家具行业健康发展</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政策制定背景及目的</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政府制定鼓励绿色节能家电产品发展的政策，旨在推动家电行业向节能环保方向发展，缓解能源紧张状况，改善环境质量。</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通过政策引导和支持，规范智能家具市场秩序，推动行业技术创新和产业升级，提高产品质量和竞争力。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政策实施意义和影响</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政策鼓励企业加大绿色节能技术研发力度，促进先进技术在家电领域的应用和推广。</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绿色节能家电产品的普及将提高消费者家居生活的品质和舒适度，同时降低能源消耗和环境污染。</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政策的实施将促进智能家具产业链上下游企业的协同发展，形成良性的产业生态。</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推动绿色节能技术发展</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提升消费者生活质量</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带动相关产业发展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国家层面政策汇总</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9292" r="1929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支持建设智能家居产业创新中心，推动关键技术研发和产业化。</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智能家居产业创新中心建设</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加快制定智能家居相关标准，推动产业标准化发展。</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智能家居标准体系建设</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将智能家居纳入智慧城市建设范畴，推动二者协同发展。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智能家居与智慧城市建设协同</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智能家居产业发展规划</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绿色节能家电产品宣传普及</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加强绿色节能家电产品的宣传普及，提高消费者认知度和接受度。</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绿色节能家电产品认证制度</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建立绿色节能家电产品认证制度，鼓励企业生产绿色节能家电产品。</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绿色节能家电产品补贴政策</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对符合条件的绿色节能家电产品给予一定的财政补贴，降低消费者购买成本。</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绿色节能家电产品推广政策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传统家具企业智能化改造升级支持</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对传统家具企业实施智能化改造升级给予一定的资金和技术支持。</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智能家居产业链协同创新发展</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鼓励智能家居产业链上下游企业协同创新发展，形成产业生态。</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智能家居创新平台建设</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支持建设智能家居创新平台，推动技术创新和成果转化。</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智能化改造升级支持政策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加强智能家居领域基础研究</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加大对智能家居领域基础研究的投入力度，推动原创性技术突破。</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促进智能家居领域产学研合作</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鼓励企业、高校和科研机构加强产学研合作，推动技术创新和产业升级。</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加强知识产权保护和应用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加强智能家居领域知识产权保护和应用，激发企业创新活力。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创新驱动发展战略相关政策</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部分省市政策汇总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政策目标</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主要措施</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实施效果</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广东省智能家居产业政策</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加大财政支持力度，鼓励企业加大研发投入，加强产学研合作，培育智能家居产业集群，推动智能家居产品与服务创新和应用。</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广东省智能家居产业在政策支持下实现了快速发展，涌现出一批具有影响力的智能家居企业和品牌，产业规模持续扩大。</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推动智能家居产业高质量发展，提升产业创新能力和核心竞争力。</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https://d.book118.com/885200333304011104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2024-09-14T16:36:47.894</cp:lastPrinted>
  <dcterms:created xsi:type="dcterms:W3CDTF">2024-09-14T08:36:47Z</dcterms:created>
  <dcterms:modified xsi:type="dcterms:W3CDTF">2024-09-14T08:36:49Z</dcterms:modified>
</cp:coreProperties>
</file>