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386B14-99E0-44BA-8360-501720FBB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CE04C7-FB48-4605-AF6D-0AC2D6A5B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28B605-E024-4DD9-9145-66FD86DD6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50EED1-C942-4A34-BFC9-89ABE6CA8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A1BF49-11BC-4D06-9F05-E94D419731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E52038-B38D-4DCA-881E-BEB24C856F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2870BF-4E7B-494E-A91D-2D5974F59D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3C226B-D1DE-4625-B34A-4C957BB02D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FC186-6AA4-4D1D-9782-C14E4C964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C3255-5D4F-4D57-82F3-5CD0FD262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DD1A5-7956-40D1-B13D-8C5D83152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0103433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手术并发症预防与处理策略与实践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手术并发症概述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手术并发症预防策略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手术并发症处理方法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实践案例分析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手术并发症概述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手术并发症是指在手术过程中或手术后发生的与手术相关的异常情况，可能导致患者病情加重、恢复延迟或死亡。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手术并发症可分为一般并发症和特殊并发症两类。一般并发症包括感染、出血、心血管事件等；特殊并发症则与手术部位和操作相关，如术后肺炎、深静脉血栓形成等。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手术并发症的发生与多种因素相关，如患者自身条件（年龄、基础疾病等）、手术难度、手术时间、麻醉方式等。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常见原因</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高龄、基础疾病严重、手术复杂度高、手术时间长等都是导致手术并发症发生的高危因素。</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风险因素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常见原因与风险因素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预防和处理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预防和处理手术并发症对于提高手术成功率、降低患者死亡率具有重要意义。通过术前评估、术中规范操作和术后严密观察，可以有效减少手术并发症的发生。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患者获益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及时发现和处理手术并发症有助于减轻患者痛苦、缩短恢复时间，提高患者满意度。同时，预防和处理手术并发症也有助于降低医疗成本和资源消耗。</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969" r="15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预防和处理的重要性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手术并发症预防策略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术前评估与准备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全面评估患者健康状况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对患者进行全面的身体检查，了解其病史、用药情况、过敏史等，以便预测和降低手术风险。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制定个性化手术方案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根据患者的具体情况和手术需求，制定个性化的手术方案，确保手术过程安全、有效。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术前准备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指导患者进行必要的术前准备，如禁食、备皮、用药等，确保手术顺利进行。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规范操作流程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医护人员需熟练掌握手术操作流程，遵守操作规范，避免因操作不当引发并发症。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密切监测患者生命体征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在手术过程中密切监测患者的生命体征，及时发现并处理异常情况。</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严格遵守无菌操作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手术过程中严格遵守无菌操作原则，防止感染等并发症的发生。</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手术过程中的预防措施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术后对患者进行严密观察和护理，及时发现并处理并发症，如出血、感染等。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术后护理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疼痛管理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康复指导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对患者进行疼痛评估和管理，采取适当的止痛措施，减轻患者痛苦。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根据患者的恢复情况，制定个性化的康复计划，指导患者进行术后康复训练。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术后护理与康复指导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手术并发症处理方法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https://d.book118.com/885201034334011044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2024-09-07T12:57:45.968</cp:lastPrinted>
  <dcterms:created xsi:type="dcterms:W3CDTF">2024-09-07T04:57:45Z</dcterms:created>
  <dcterms:modified xsi:type="dcterms:W3CDTF">2024-09-07T04:57:48Z</dcterms:modified>
</cp:coreProperties>
</file>