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354B9-BA1B-4AE2-A200-BD78A2EC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292CD-BFEC-4100-B93D-03F8C5F0F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73D6A-E5AF-4593-A747-8D1EBFF85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15C3D-2AF7-4687-BF78-78182587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65245-4655-45C6-99FA-CB6ADF2CE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922E2-DC92-4825-AB9F-1A77F805E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562E9-B800-46EF-9E5C-26C887079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26B44-2337-4CB3-ADAD-EB96CBA7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183D5-D465-49B4-84D4-66B5EA830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BFEF3-3A00-4028-B956-866F59D5E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91C2B-B7CD-4820-9D06-43A127A42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0202313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安全生产模板培训建立安全督查和事故调查机制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安全督查机制构建与实践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事故调查机制建立与完善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案例分析：成功企业的经验分享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培训内容与课程设计建议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落实安全督查和事故调查机制的保障措施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近年来，各类安全事故频发，给人民群众生命财产安全带来严重威胁。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企业安全意识薄弱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当前安全生产法规体系尚不完善，部分领域存在监管空白。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部分企业重效益轻安全，安全生产投入不足，安全管理水平有待提高。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当前安全生产形势分析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部分企业设备设施陈旧老化，存在安全隐患。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员工安全意识和操作技能不足，违章操作时有发生。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涉及危险化学品的企业，在储存、运输和使用环节存在泄漏、火灾等风险。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企业面临的主要安全风险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安全生产是企业可持续发展的重要保障，提升安全生产水平有助于提高企业形象和竞争力。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推动经济高质量发展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安全生产是经济高质量发展的重要基础，提升安全生产水平有助于促进经济平稳健康发展。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安全生产事关人民群众生命财产安全，提升安全生产水平是维护社会稳定的重要举措。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提升安全生产水平的重要性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安全督查机制构建与实践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55" r="16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确保企业安全生产，防范和减少事故，保障员工生命财产安全。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坚持“预防为主、综合治理”的方针，遵循科学性、公正性、权威性和实效性的原则。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安全督查的目的与原则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设立安全督查领导小组，下设办公室和各专业督查小组。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明确各级督查组织和人员的职责，形成“分级管理、分工负责”的工作格局。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安全督查组织架构及职责划分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针对重点部位、关键环节和突出问题，组织专业督查小组进行深入细致的检查。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根据季节变化对企业安全生产的影响，组织相应的季节性检查，如春季防火、夏季防汛等。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31" r="18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定期开展专项检查和季节性检查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事故调查机制建立与完善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5" r="27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通过事故调查，可以明确事故发生的直接原因和间接原因，为后续的事故处理和预防提供依据。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查明事故原因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事故调查可以评估事故造成的人员伤亡、财产损失和环境破坏等各方面的损失，为事故处理和赔偿提供参考。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评估事故损失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通过事故调查，可以明确事故责任方和责任人员，依法追究其法律责任，维护社会公正和公平。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追究事故责任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事故调查可以发现安全生产管理中存在的问题和不足，提出改进措施和建议，促进安全生产管理的持续改进。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促进安全生产管理改进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事故现场勘查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调查人员应迅速赶赴事故现场，进行详细的现场勘查，记录现场状况、痕迹、物证等信息。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技术鉴定和专家评估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针对事故涉及的专业技术问题，应邀请相关领域的专家进行技术鉴定和评估，提供专业技术支持。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证人证言收集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调查人员应询问事故相关人员和目击者，收集证人证言，了解事故发生时的详细情况。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在收集足够的信息后，调查人员应对事故原因进行深入分析，明确直接原因和间接原因，提出针对性的改进措施。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事故调查程序和方法论述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https://d.book118.com/885202023130011040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2024-08-31T11:09:09.116</cp:lastPrinted>
  <dcterms:created xsi:type="dcterms:W3CDTF">2024-08-31T03:09:09Z</dcterms:created>
  <dcterms:modified xsi:type="dcterms:W3CDTF">2024-08-31T03:09:11Z</dcterms:modified>
</cp:coreProperties>
</file>