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0ECDBD-D1E9-487E-95B9-894D3AFA9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350EC5-175C-470F-94F1-8E600DC4B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09520F-D7B3-4E72-9997-509676C81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17F667-1B40-41B1-B96B-B125B4062E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43531F-F093-41C0-8E80-C2FD802080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D29BF4-72B3-4AB2-A35E-3F8EC99342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F78AA6-5A1A-4F05-ADE1-29AB8296B9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2B5DD0-C25A-4D4B-BF45-8358B3E536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06CF8A-0456-4D88-A1A3-C3611225B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1B3D9C-4CC4-474B-B980-ECDB532E8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3EC14A-BFDF-4ACF-B7BB-496CAA17D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0402314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文化创意产业揭开新面貌</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文化创意产业的核心领域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文化创意产业的新技术应用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文化创意产业的政策环境分析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文化创意产业的商业模式创新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文化创意产业的未来发展趋势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文化创意产业概述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797" b="679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6" b="1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文化创意产业的核心是创新，它通过对文化元素进行创意性的整合、转化和提升，形成具有独特魅力的文化产品和服务。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高附加值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文化创意产业通过知识产权的开发和运用，创造出高附加值的文化产品和服务，实现文化价值的最大化。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多样性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文化创意产业涵盖影视制作、出版、广告、设计、艺术等多个领域，呈现出多样化的特点。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融合发展阶段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未来，文化创意产业将与科技、旅游、教育等相关产业深度融合，形成更加丰富的产业生态。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兴起阶段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20世纪末至21世纪初，随着全球化进程的加速和科技的飞速发展，文化创意产业逐渐兴起。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高速发展阶段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近年来，文化创意产业进入高速发展期，成为全球经济增长的新动力。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75" r="145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我国文化创意产业发展迅速，已成为国民经济的重要支柱之一。政府出台了一系列扶持政策，推动文化创意产业的快速发展。同时，国内市场的不断扩大和消费升级也为文化创意产业提供了广阔的发展空间。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全球文化创意产业发展呈现出多元化、集群化和国际化的趋势。发达国家如美国、英国等拥有成熟的文化创意产业链和强大的国际竞争力。发展中国家也在积极推动文化创意产业的发展，寻求经济增长的新动力。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文化创意产业的核心领域</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涵盖剧本创作、拍摄、后期制作等环节，打造高品质影视作品。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电影、电视剧制作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影视特效制作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影视传播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运用先进技术，为影视作品增添视觉冲击力。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通过影院、电视台、网络等渠道，将影视作品推向市场，实现商业价值。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影视制作与传播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包括动画历史、动画原理、动画艺术等方面的创作。</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521" r="952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5000" r="25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动漫创作</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涉及游戏策划、游戏美术、游戏程序等领域。</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游戏设计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结合动漫和游戏元素，开发具有沉浸感和交互性的娱乐产品。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互动娱乐产品开发</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动漫游戏设计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75" r="145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广告创意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运用创新思维和独特视角，为广告注入吸引力和感染力。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广告策划</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制定广告策略，选择合适的传播渠道和推广手段，实现广告目标。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品牌推广</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通过广告创意和策划，提升品牌知名度和美誉度。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广告创意与策划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涵盖绘画、雕塑、书法、摄影等多种艺术形式。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艺术品创作</a:t>
            </a:r>
          </a:p>
        </p:txBody>
      </p:sp>
      <p:pic>
        <p:nvPicPr>
          <p:cNvPr id="5" name="Picture 5"/>
          <p:cNvPicPr>
            <a:picLocks noChangeAspect="1"/>
          </p:cNvPicPr>
          <p:nvPr/>
        </p:nvPicPr>
        <p:blipFill>
          <a:blip r:embed="rId2"/>
          <a:srcRect l="16875" r="16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包括画廊、拍卖会、艺术博览会等交易渠道。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艺术品交易</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指导投资者和收藏家进行艺术品投资，推动艺术品市场繁荣。</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艺术品投资与收藏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艺术品创作与交易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文化创意产业的新技术应用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429" r="14429"/>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利用计算机图形学、图像处理等技术创作的数字艺术，如数字绘画、数字雕塑等，为艺术家提供了全新的创作手段和表现空间。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数字艺术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通过数字化的方式进行图书、杂志、报纸等出版物的编辑、制作和发行，实现了快速、高效、低成本的出版流程。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数字出版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运用虚拟现实、增强现实等技术，打造沉浸式的文化体验空间，让观众能够身临其境地感受历史文化的魅力。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数字博物馆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数字化技术在文化创意产业中的应用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917" r="119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借助互联网平台，网络文学实现了创作、传播和阅读的便捷化，推动了文学创作的大众化和多样化。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网络文学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结合互联网技术和游戏设计，网络游戏为玩家提供了丰富的互动娱乐体验，成为文化创意产业的重要组成部分。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网络游戏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社交媒体为文化创意产业的宣传和推广提供了新的渠道和手段，同时也为创作者与受众之间的互动提供了便利。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社交媒体与文化创意产业的结合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互联网+文化创意产业的融合创新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https://d.book118.com/885204023140011120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2024-09-22T23:16:02.693</cp:lastPrinted>
  <dcterms:created xsi:type="dcterms:W3CDTF">2024-09-22T15:16:02Z</dcterms:created>
  <dcterms:modified xsi:type="dcterms:W3CDTF">2024-09-22T15:16:04Z</dcterms:modified>
</cp:coreProperties>
</file>