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FA6B4-2536-4FA4-8D75-702AAC206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CB898-FCED-4C66-BABB-C833DCB75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9F6D7-5545-4DA8-AF31-D816C6360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DF8BD-6FBB-46D6-A5A4-41E917D8A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E1A9D-5D39-44EA-84AD-62B0375C7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5FAB3A-EF86-40D6-B0CD-CF845F589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EBCA70-42BD-4022-8649-184E5CC71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B7E59-EA85-491C-B095-E5BA3A4D1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6DCAD-818F-4C31-ABC3-A0742E3FB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AD501-217C-47C3-91F1-ED43B1C09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FE20A-1DB1-4D5A-8820-DF5ED93A7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0413204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大客户营销管理策略下的销售合同管理与维护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销售合同管理关键要素与流程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销售合同维护策略及实践案例分享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风险识别、评估及应对措施制定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客户关系管理在销售合同维护中作用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通过有效管理销售合同，确保合同条款得到履行，从而增加销售额和客户满意度。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维护客户关系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销售合同管理是维护客户关系的重要环节，有助于建立长期稳定的合作关系。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随着市场竞争的加剧，企业需要更加精细化的管理策略来应对挑战，销售合同管理是其中之一。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合同纠纷处理情况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包括合同数量、合同金额、签订时间等。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包括交货期、验收标准、付款方式等合同条款的履行情况。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包括合同变更的原因、内容、时间及对合同履行的影响。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包括合同纠纷的原因、处理过程及结果。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大客户通常指的是对企业产品或服务需求量大、采购频次高、具有长期合作潜力的客户。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大客户的采购决策通常比较复杂，涉及多个部门和层级；他们往往对价格不敏感，更看重产品或服务的质量和稳定性；同时，大客户通常要求企业提供个性化的解决方案和优质的服务。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企业需要深入了解大客户的需求和偏好，并以此为基础制定相应的营销策略。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企业应致力于与大客户建立长期稳定的合作关系，通过提供优质的产品和服务来赢得客户的信任和忠诚。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针对不同大客户的具体需求，企业应提供个性化的产品和服务解决方案，以满足客户的特定要求。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营销管理策略核心思想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针对不同行业的大客户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企业需要根据不同行业的市场特点和发展趋势，制定相应的营销策略。例如，针对制造业的大客户，可以强调产品的耐用性和稳定性；针对金融行业的大客户，可以强调数据安全和系统稳定性等。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针对不同采购方式的大客户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对于采用集中采购方式的大客户，企业需要提供全面的产品线和优质的服务；对于采用分散采购方式的大客户，企业需要提供灵活的产品配置和个性化的服务。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针对不同决策模式的大客户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理性决策型的大客户，企业需要提供详细的产品信息和对比分析；对于感性决策型的大客户，企业需要强调品牌形象和口碑效应。同时，企业还需要关注大客户的决策流程和关键决策者，以便更好地满足他们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针对不同类型大客户的营销策略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销售合同管理关键要素与流程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合同签订前准备工作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了解客户需求与意向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在与客户初步接触后，需要深入了解客户的需求、购买意向以及预算等信息，为后续合同谈判和签订打下基础。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评估客户信用等级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通过对客户信用状况的调查和评估，确定客户的信用等级，以规避合同风险。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明确双方权责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在合同签订前，需要明确双方的权利和义务，包括产品交付、验收标准、付款方式等，确保合同内容清晰、具体。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合同条款设计与审查要点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交付与验收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规定产品的交付时间、地点、方式等，并明确验收标准、方法及异议期限。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价格与付款方式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规定产品的价格、折扣、运费等，并明确付款期限、方式及违约责任。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合同主体与客体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明确合同双方当事人的名称、地址、联系方式等，并详细描述合同标的物的名称、规格、数量、质量等要求。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保密条款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如涉及商业秘密或技术秘密，应规定保密义务的范围、期限及违约责任。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争议解决方式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明确合同争议的解决方式，如协商、调解、仲裁或诉讼等。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在合同履行过程中，如需变更合同内容，应与客户协商一致，签订补充协议，确保双方权益得到保障。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定期对合同履行情况进行监督检查，确保双方按照合同约定履行义务，及时发现并解决问题。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合同履行监督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如遇到合同纠纷，应积极与客户协商解决，同时保留相关证据，为可能的法律诉讼做好准备。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建立完善的合同档案管理制度，妥善保管合同文本及相关资料，便于随时查阅和跟踪合同履行情况。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合同档案管理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合同履行过程中注意事项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销售合同维护策略及实践案例分享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密切关注市场动态和客户需求变化，及时调整合同条款，以适应市场发展和客户需求。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合同履行情况评估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定期对销售合同的履行情况进行全面评估，包括交货期、质量标准、付款条件等关键条款的遵守情况。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建立合同风险评估机制，对潜在风险进行预警，并制定相应的应对措施。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定期评估与调整合同条款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https://d.book118.com/885204132043011122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2024-09-25T15:05:04.324</cp:lastPrinted>
  <dcterms:created xsi:type="dcterms:W3CDTF">2024-09-25T07:05:04Z</dcterms:created>
  <dcterms:modified xsi:type="dcterms:W3CDTF">2024-09-25T07:05:06Z</dcterms:modified>
</cp:coreProperties>
</file>