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1D710-7F12-4F78-8265-AEE85293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89F2E-80F0-4503-BD81-232681BF3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3546F-9F0E-436E-8B81-A349C390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59E32-EC47-47AB-8F64-B0230E80B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662412-F438-42D1-87E9-D0C5BB27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10C98E-86C6-44A3-8AB8-07FAD081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0075B3-70A4-4854-BCEE-41E805C0F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9CC53-4C1A-4074-B591-948D10A50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FA691-7C97-4477-ABAF-2A015C013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9C912-94CE-47BB-A409-33B0C8D00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FAAA1-6660-4C73-A9AA-2D1469749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10340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激活数冻结数及数据要求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冻结数概述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数据要求详解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激活数与冻结数关系分析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明确激活数和冻结数的概念、计算方式及数据要求，为业务运营提供准确的数据支持。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随着公司业务的快速发展，对数据准确性和实时性的要求越来越高，激活数和冻结数作为关键的业务指标，对于评估业务运营状况具有重要意义。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激活数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包括激活数的定义、计算方式、数据来源及准确性验证等方面的内容。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冻结数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涵盖冻结数的定义、计算方式、影响因素及与激活数的关系等方面的内容。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针对激活数和冻结数的数据收集、处理、存储和传输等方面提出的具体要求和标准。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激活数概述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激活数定义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激活数是指在神经网络中，每个神经元节点接收到的输入信号经过激活函数处理后的输出值。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激活数是非线性的，能够将神经元的输入映射到一个特定的输出范围内，通常是在0和1之间或者在-1和1之间。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激活数是由神经元的输入和激活函数共同决定的。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输入信号可以来自其他神经元或者外部输入，经过权重调整后，作为激活函数的输入。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激活函数的作用是将输入信号转换为输出信号，常见的激活函数包括Sigmoid、ReLU、Tanh等。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激活数来源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激活数是神经网络中实现非线性映射的关键。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通过引入非线性激活函数，神经网络能够学习和逼近复杂的非线性关系，提高模型的表达能力。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不同的激活函数具有不同的特性和适用场景，选择合适的激活函数可以改善模型的训练效果和性能。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激活数重要性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冻结数概述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冻结数是指在一定时间内，由于各种原因导致无法正常使用或访问的数据数量。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冻结数通常与数据的质量、完整性、安全性等方面相关，是数据管理领域的一个重要指标。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冻结数定义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硬件故障、软件故障等可能导致数据无法正常读取或使用，从而形成冻结数。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系统故障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误操作、恶意攻击等行为可能导致数据被锁定或加密，进而产生冻结数。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在数据迁移过程中，由于不同系统间的兼容性问题或数据传输错误，可能导致部分数据无法在新系统中正常使用，形成冻结数。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冻结数来源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冻结数中可能包含重要的业务数据或客户信息，这些数据对企业运营和决策具有重要价值。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冻结数的存在可能意味着系统存在安全漏洞或受到攻击，及时处理和恢复冻结数有助于保障数据安全。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业务连续性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冻结数过多可能影响企业正常运营和业务流程的连续性，降低企业效率和竞争力。因此，对冻结数的有效管理和处理至关重要。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冻结数重要性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https://d.book118.com/885210340141011112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2024-09-18T21:10:28.322</cp:lastPrinted>
  <dcterms:created xsi:type="dcterms:W3CDTF">2024-09-18T13:10:28Z</dcterms:created>
  <dcterms:modified xsi:type="dcterms:W3CDTF">2024-09-18T13:10:30Z</dcterms:modified>
</cp:coreProperties>
</file>