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202365-2E16-48B0-8343-B61DE4019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6A1A6B-250E-4066-9F9A-DC6882E25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9D383F-4465-48F6-8FD7-CDDC5FC40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ECD351-D3F4-4887-AC25-E383F9A7F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02E9EC-EA8A-4500-A612-8A3FA3958D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810E5E-D11C-4A37-97D2-87942B38D5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3A5896-1956-4521-B15E-E6D351CFDE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48C3B6-7255-4E4C-ABB0-0F21DC1002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30DEAD-B5DC-4251-8799-0B58FE036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CD230-6559-4E3E-A34F-3BCD1C53C6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B328B5-E223-4AC0-8C4B-D161B6EFB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1400120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食品可行性分析报告方案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生产条件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可行性结论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项目背景</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771" r="15771"/>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食品行业是国民经济的重要支柱产业，对保障民生、促进经济发展具有重要作用。</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随着人们生活水平的提高，对食品的需求日益多样化、安全化、健康化，食品行业面临着巨大的市场机遇和挑战。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当前，食品行业正经历着产业结构调整、转型升级的关键时期，需要加强技术创新、品牌建设、质量监管等方面的工作。</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市场现状</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食品市场规模不断扩大，消费需求持续增长。</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chemeClr val="dk1">
                    <a:alpha val="100000"/>
                  </a:schemeClr>
                </a:solidFill>
                <a:latin typeface="Microsoft Yahei"/>
                <a:ea typeface="Microsoft Yahei"/>
                <a:cs typeface="Microsoft Yahei"/>
              </a:rPr>
              <a:t>各类食品企业数量众多，竞争激烈，市场集中度逐渐提高。</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食品安全问题备受关注，消费者对食品的质量、安全、健康要求越来越高。</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食品行业将朝着绿色、健康、营养、安全的方向发展，更加注重食品的质量和安全。</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随着科技的不断进步，食品加工技术将不断创新，智能化、自动化将成为未来食品加工的重要趋势。</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线上线下融合发展，传统食品企业将加快数字化转型，打造线上线下全渠道营销模式。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产品分析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03" r="28003"/>
          <a:stretch>
            <a:fillRect/>
          </a:stretch>
        </p:blipFill>
        <p:spPr>
          <a:xfrm>
            <a:off x="454962"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健康营养</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产品采用天然、健康的食材，富含维生素、矿物质等营养成分，满足消费者对健康饮食的需求。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口感美味</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产品经过精心研发，口感鲜美，符合大众口味。</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多样化选择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提供多种口味、规格和包装形式，满足不同消费者的需求。</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产品通过严格的质量控制体系，确保品质优良、安全可靠。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品质保证</a:t>
            </a:r>
          </a:p>
        </p:txBody>
      </p:sp>
      <p:pic>
        <p:nvPicPr>
          <p:cNvPr id="5" name="Picture 5"/>
          <p:cNvPicPr>
            <a:picLocks noChangeAspect="1"/>
          </p:cNvPicPr>
          <p:nvPr/>
        </p:nvPicPr>
        <p:blipFill>
          <a:blip r:embed="rId2"/>
          <a:srcRect l="24854" r="2485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通过优化供应链管理，降低成本，提供具有竞争力的价格。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价格合理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塑造良好的品牌形象，提升消费者对产品的信任度和忠诚度。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品牌形象</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线上线下融合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线上线下渠道融合的趋势为产品提供了更广阔的销售空间和推广平台。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消费升级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随着消费者对健康、品质和口感的需求日益提高，对高品质食品的需求不断增加。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品牌意识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消费者对品牌和品质的要求越来越高，更倾向于选择知名品牌和有口碑的产品。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生产条件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确定生产流程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根据食品类型和特点，确定合理的生产工艺流程，包括原料选择、加工、杀菌、包装等环节。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优化工艺参数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针对不同食品，优化工艺参数，以提高产品质量、降低能耗和减少生产成本。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制定操作规程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为确保生产工艺的稳定性和可靠性，制定详细的操作规程，规范操作人员的行为。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根据生产工艺和产品特点，选择适合的设备型号和规格，确保设备性能稳定、效率高。</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设备选型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合理规划设备布局，优化生产线配置，提高生产效率，降低物流成本。</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设备布局</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建立设备维护与保养制度，定期对设备进行检查、保养和维修，确保设备正常运行。</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设备维护与保养</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原材料选择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根据产品要求，选择质量稳定、价格合理的原材料供应商。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原材料检验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建立原材料检验制度，对进厂的原材料进行质量检查，确保原材料质量符合要求。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原材料库存管理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合理规划原材料库存，避免积压和浪费，降低库存成本。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营销策略</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https://d.book118.com/885214001203011110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2024-09-15T20:18:16.869</cp:lastPrinted>
  <dcterms:created xsi:type="dcterms:W3CDTF">2024-09-15T12:18:16Z</dcterms:created>
  <dcterms:modified xsi:type="dcterms:W3CDTF">2024-09-15T12:18:19Z</dcterms:modified>
</cp:coreProperties>
</file>