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72CEC-3154-46F5-BFBF-A58999992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A244F-1C1A-4CCD-9BE4-D384E3636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05E05-AD6C-4D39-AAB1-B8B441A88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54006-3EC8-49C4-BE4A-C3223DA13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6B5DC-C381-4FE7-9E50-A5AB16442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FD4D7A-F6B0-4669-AB52-66D235378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7DA74-DDD6-40EA-A224-5E652141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B5D62-7C41-4175-9418-6CB71F877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62DB0-A46C-4201-A353-B0E81DF2F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16581-4A15-4E4D-9933-E6B4D6894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BF131-D51A-4600-9125-FC1D44218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140302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压疮是由于身体局部长期受压，导致血液循环障碍，引起皮肤和皮下组织损伤、溃疡和坏死的现象。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长期卧床、缺乏运动、营养不良、潮湿环境、年龄、体重、感觉丧失等因素均可增加患者发生压疮的风险。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根据压疮的严重程度，可分为Ⅰ期、Ⅱ期、Ⅲ期、Ⅳ期压疮。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压疮早期可能表现为皮肤红肿、疼痛、麻木，后期可能出现皮肤破溃、糜烂、坏死，甚至深达肌肉和骨骼。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压疮不仅给患者带来疼痛和不适，还可能导致感染、败血症等严重并发症，影响患者的康复和生活质量。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定期改变体位、减轻压力和摩擦力、保持皮肤清洁干燥、加强营养支持等措施可以有效预防压疮的发生。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压疮的危害与预防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定期改变体位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每隔2小时左右改变一次体位，减轻局部皮肤受压。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侧卧时应将身体与床的角度调整至30°左右，避免身体完全平躺。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半坐卧位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对于能坐的患者，应保持30°-45°的半坐卧位，有助于减轻骶尾部和足跟部的压力。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正确的体位摆放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70" r="13570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5" r="105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定期洗澡、更换衣物，保持皮肤清洁，避免汗液、尿液、粪便等刺激皮肤。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使用温和的保湿剂涂抹皮肤，保持皮肤湿润，预防皮肤干燥和瘙痒。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使用保湿剂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皮肤清洁与保湿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用生理盐水或温和的消毒液清洗伤口，去除坏死组织和渗出物。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根据伤口情况选择适当的敷料，如干燥、收敛的敷料有助于控制感染和促进愈合。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伤口处理与敷料选择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增加蛋白质摄入，有助于伤口愈合。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增加维生素摄入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多吃新鲜蔬菜和水果，补充维生素C、维生素E等抗氧化物质。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对于肥胖患者，应控制饮食，减轻体重，降低压疮发生的风险。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压疮护理的实践操作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https://d.book118.com/885214030244011120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2024-09-23T08:57:38.345</cp:lastPrinted>
  <dcterms:created xsi:type="dcterms:W3CDTF">2024-09-23T00:57:38Z</dcterms:created>
  <dcterms:modified xsi:type="dcterms:W3CDTF">2024-09-23T00:57:40Z</dcterms:modified>
</cp:coreProperties>
</file>