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B76396-92FF-4DA2-AC54-70A2BFD84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7521EA-C52D-4AC7-BEE3-F2920D0A9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DEFED-4B36-4D77-8E7E-853985E8B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437B49-EA11-40F1-8037-020FFA8684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D7FA17-AADA-4B35-9F93-E12CB8D38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34751F-506D-4D12-B15C-B2BF90CEB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23208C0-1F92-4AAE-88D9-1DBCA656D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3C3DFA-3FFB-4135-A544-04FEA8008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F0FDBC-E1E2-4B30-AE7A-696A32A35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61C83-3B1E-49E2-BEA0-AA84B38941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3BD50-8164-4590-86B5-10B30AACD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21414334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PLM(产品生命周期管理)企业供需现状与发展战略规划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PLM企业供需现状分析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PLM发展趋势与挑战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PLM发展战略规划制定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PLM核心能力提升举措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PLM市场拓展策略部署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阐述PLM企业当前供需状况及未来发展趋势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分析PLM市场的主要挑战与机遇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为企业制定发展战略规划提供参考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PLM市场现状及发展趋势分析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PLM行业主要挑战与机遇识别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PLM企业供需状况调查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PLM企业发展战略规划建议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PLM企业供需现状分析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1833" b="11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云服务需求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随着云计算技术的发展，企业对PLM云服务的需求逐渐上升，以实现灵活部署和低成本运维。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制造业需求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随着制造业的转型升级，对PLM系统的需求日益增长，尤其在航空航天、汽车、机械等领域。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企业对于PLM系统的定制化需求增加，以满足特定行业和企业的个性化管理需求。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核心技术能力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PLM企业需要具备强大的研发能力，掌握核心技术，以提供高性能、高稳定性的产品。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行业解决方案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针对不同行业的特点和需求，PLM企业应提供针对性的行业解决方案，满足客户的个性化需求。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服务支持能力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PLM企业应建立完善的客户服务体系，提供及时、专业的技术支持和售后服务。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供应能力分析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国际竞争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国际知名PLM企业在技术、品牌和服务等方面具有较大优势，占据高端市场。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国内PLM企业凭借本土化优势和政策支持，逐渐在中低端市场取得突破。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新兴竞争者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随着技术的发展和市场的变化，新兴PLM企业不断涌现，带来新的竞争力量。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PLM发展趋势与挑战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技术创新趋势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数字孪生技术可以构建产品的虚拟模型，与仿真技术结合，可以实现产品的虚拟验证和优化，减少物理样机的制作和测试成本。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数字孪生与仿真技术的结合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PLM正逐步采用云计算技术，实现灵活部署和资源共享，同时利用大数据技术分析和挖掘产品数据，提升决策效率。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云计算和大数据技术的应用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AI和ML技术在PLM中的应用，可以实现自动化设计、智能优化和预测性维护等功能，提高产品研发和运营效率。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人工智能和机器学习的融合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PLM不仅应用于制造业，还逐步向建筑业、能源、交通运输等行业拓展，实现跨行业的产品数据管理和协同。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跨行业拓展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随着消费者需求的多样化，PLM支持个性化定制和柔性生产，能够快速响应市场需求，提升客户满意度。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个性化定制与柔性生产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PLM结合智能制造和工业4.0等理念，推动生产过程的智能化和自动化，提高生产效率和产品质量。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智能化与自动化发展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行业应用拓展趋势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随着PLM数据的不断增长，数据安全和隐私保护成为重要挑战。企业需要建立完善的数据安全机制，确保数据的安全性和合规性。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数据安全与隐私保护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PLM技术的不断更新换代要求企业持续投入研发和培训，提升员工技能水平，适应新技术的发展需求。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技术更新与人才培养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PLM涉及多个部门和供应链环节的协同工作，企业需要加强内部沟通和外部合作，实现供应链的高效协同和整合。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供应链协同与整合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PLM发展战略规划制定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https://d.book118.com/885214143343011103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2024-09-13T14:48:33.605</cp:lastPrinted>
  <dcterms:created xsi:type="dcterms:W3CDTF">2024-09-13T06:48:33Z</dcterms:created>
  <dcterms:modified xsi:type="dcterms:W3CDTF">2024-09-13T06:48:35Z</dcterms:modified>
</cp:coreProperties>
</file>