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F93E8-4A93-495F-9F1B-1D1E1DB8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3544F-E474-49D4-8DFE-B8BD75898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C6D20-89B5-4CB4-9E13-91118AB5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CB274-AE9A-40F3-8FE8-65E0168B3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0C044-5957-4C13-B8D6-4A7C96919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6D94A-B8D0-4EBE-9C8C-7181BFC6A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6FCB7-EC76-4A04-8AF8-A30A8A8E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8441D-7514-4C5E-B8AA-65C945EC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42D72-E06B-497C-A197-ADBC1860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0361A-ED14-4198-A486-B9F9788F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C0F23-6D3B-48A7-A57E-DB201AA5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2021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介入术后护理课件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介入手术简介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介入术后护理的重要性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介入术后护理的要点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介入术后常见并发症及处理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介入术后患者的自我管理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介入术后护理的未来展望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介入手术简介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介入手术的定义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介入手术是一种非传统开腹手术，通过影像技术引导，使用导管、穿刺针等器械，对病变部位进行诊断或治疗的方法。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介入手术具有创伤小、恢复快、并发症少等优点，广泛应用于心血管、肿瘤、血管等疾病的诊断与治疗。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112" r="1511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6292" b="62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介入手术的分类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血管性介入包括经导管动脉栓塞术、经导管溶栓术等，非血管性介入包括经皮穿刺活检术、经皮消融术等。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根据治疗目的，介入手术可分为血管性介入和非血管性介入。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介入手术的应用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如冠状动脉粥样硬化性心脏病、先天性心脏病等。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肿瘤疾病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如肝癌、肺癌、肾癌等。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血管疾病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如动脉狭窄、动脉瘤等。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如脾功能亢进、子宫肌瘤等。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介入术后护理的重要性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预防术后并发症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保持伤口清洁干燥，定期更换敷料，避免伤口感染。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预防血栓形成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鼓励患者适当活动，定期进行下肢按摩，以促进血液循环，预防下肢深静脉血栓形成。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预防出血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密切观察伤口及引流情况，发现出血征象及时处理。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根据患者情况，提供适当的饮食建议，保证患者营养需求。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根据患者手术部位和恢复情况，指导患者进行适当的康复训练，促进功能恢复。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评估患者疼痛情况，采取适当的止痛措施，如药物治疗、物理治疗等，缓解患者疼痛。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关注患者的心理状态，提供必要的心理疏导和支持，帮助患者保持良好的心态。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958" r="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向患者及家属宣传术后注意事项和健康生活方式，提高患者的健康意识和自我管理能力。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鼓励患者积极参与社会活动，提供必要的社交支持，帮助患者更好地融入社会。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介入术后护理的要点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关注患者疼痛情况，适当给予止痛药，缓解疼痛。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留意伤口是否有出血、渗出、红肿等异常情况，及时处理。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观察并发症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24" b="3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清淡易消化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术后饮食宜清淡、易消化，避免油腻、辛辣食物。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高营养食物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保证摄入足够的蛋白质、维生素和矿物质，促进身体恢复。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适量饮水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保证充足的水分摄入，有助于身体新陈代谢。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确保患者按时服药，不擅自增减剂量或停药。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761" r="576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留意患者服药后的反应，及时处理不良反应。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58" b="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根据病情需要，适当使用抗凝药物，预防血栓形成。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https://d.book118.com/885220211214011042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2024-09-03T21:56:55.373</cp:lastPrinted>
  <dcterms:created xsi:type="dcterms:W3CDTF">2024-09-03T13:56:55Z</dcterms:created>
  <dcterms:modified xsi:type="dcterms:W3CDTF">2024-09-03T13:56:57Z</dcterms:modified>
</cp:coreProperties>
</file>