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2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09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783571-CCC0-4A3B-A1CA-8FD2B90E8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2C8585-C121-4C0A-80C2-97229E8A10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C911C1-4600-4106-AA4D-AB02AB89D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C74F19-CCE8-4074-BE13-C702B0BC0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788A11-04A1-4053-9277-9150CB80D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751608-0ED8-4174-A155-49DA1BB4D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BCFE4A-E85C-4CA5-8D9D-655F8AFD9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E6A5FE-B73E-4C8B-857C-AA594A4CF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70C4DE-8B26-46E0-9E6A-DE327C5D7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022EF3-1BD5-4CF4-B777-6E0671E5DC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F99391-0671-42DB-B28D-B9C02D399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711" r:id="rId2"/>
    <p:sldLayoutId id="2147483712" r:id="rId3"/>
    <p:sldLayoutId id="2147483713" r:id="rId4"/>
    <p:sldLayoutId id="2147483714" r:id="rId5"/>
    <p:sldLayoutId id="2147483715" r:id="rId6"/>
    <p:sldLayoutId id="2147483716" r:id="rId7"/>
    <p:sldLayoutId id="2147483717" r:id="rId8"/>
    <p:sldLayoutId id="2147483718" r:id="rId9"/>
    <p:sldLayoutId id="2147483719" r:id="rId10"/>
    <p:sldLayoutId id="2147483720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14" Type="http://schemas.openxmlformats.org/officeDocument/2006/relationships/tags" Target="../tags/tag170.xml" /><Relationship Id="rId15" Type="http://schemas.openxmlformats.org/officeDocument/2006/relationships/tags" Target="../tags/tag171.xml" /><Relationship Id="rId16" Type="http://schemas.openxmlformats.org/officeDocument/2006/relationships/tags" Target="../tags/tag172.xml" /><Relationship Id="rId17" Type="http://schemas.openxmlformats.org/officeDocument/2006/relationships/tags" Target="../tags/tag173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5221143211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物业管理未来发展趋势与展望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张某某,a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张某某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474970" y="1788795"/>
            <a:ext cx="1568767" cy="8087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493247" y="2160717"/>
            <a:ext cx="3803938" cy="40287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effectLst/>
                <a:latin typeface="+中文标题" charset="0"/>
                <a:ea typeface="+mj-ea"/>
              </a:rPr>
              <a:t>单击输入目录标题</a:t>
            </a:r>
            <a:endParaRPr lang="zh-CN" altLang="en-US" sz="28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36"/>
          <p:cNvCxnSpPr/>
          <p:nvPr>
            <p:custDataLst>
              <p:tags r:id="rId6"/>
            </p:custDataLst>
          </p:nvPr>
        </p:nvCxnSpPr>
        <p:spPr>
          <a:xfrm>
            <a:off x="5530308" y="2623970"/>
            <a:ext cx="399705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6087137" y="2616327"/>
            <a:ext cx="1568808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6096275" y="3024918"/>
            <a:ext cx="3804037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effectLst/>
                <a:latin typeface="+中文标题" charset="0"/>
                <a:ea typeface="+mj-ea"/>
              </a:rPr>
              <a:t>物业管理行业现状</a:t>
            </a:r>
            <a:endParaRPr lang="zh-CN" altLang="en-US" sz="28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33"/>
          <p:cNvCxnSpPr/>
          <p:nvPr>
            <p:custDataLst>
              <p:tags r:id="rId9"/>
            </p:custDataLst>
          </p:nvPr>
        </p:nvCxnSpPr>
        <p:spPr>
          <a:xfrm>
            <a:off x="6133338" y="3488327"/>
            <a:ext cx="3997161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657613" y="3473736"/>
            <a:ext cx="1568579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657613" y="3882327"/>
            <a:ext cx="3803482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effectLst/>
                <a:latin typeface="+中文标题" charset="0"/>
                <a:ea typeface="+mj-ea"/>
              </a:rPr>
              <a:t>物业管理未来发展趋势</a:t>
            </a:r>
            <a:endParaRPr lang="zh-CN" altLang="en-US" sz="28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30"/>
          <p:cNvCxnSpPr/>
          <p:nvPr>
            <p:custDataLst>
              <p:tags r:id="rId12"/>
            </p:custDataLst>
          </p:nvPr>
        </p:nvCxnSpPr>
        <p:spPr>
          <a:xfrm>
            <a:off x="6694670" y="4345736"/>
            <a:ext cx="399657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7237818" y="4331840"/>
            <a:ext cx="1568579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7237818" y="4740431"/>
            <a:ext cx="3803482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effectLst/>
                <a:latin typeface="+中文标题" charset="0"/>
                <a:ea typeface="+mj-ea"/>
              </a:rPr>
              <a:t>物业管理未来展望</a:t>
            </a:r>
            <a:endParaRPr lang="zh-CN" altLang="en-US" sz="28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7"/>
          <p:cNvCxnSpPr/>
          <p:nvPr>
            <p:custDataLst>
              <p:tags r:id="rId15"/>
            </p:custDataLst>
          </p:nvPr>
        </p:nvCxnSpPr>
        <p:spPr>
          <a:xfrm>
            <a:off x="7274875" y="5203840"/>
            <a:ext cx="399657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870136" y="5246919"/>
            <a:ext cx="1568579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870136" y="5655510"/>
            <a:ext cx="3803482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effectLst/>
                <a:latin typeface="+中文标题" charset="0"/>
                <a:ea typeface="+mj-ea"/>
              </a:rPr>
              <a:t>物业管理未来挑战与机遇</a:t>
            </a:r>
            <a:endParaRPr lang="zh-CN" altLang="en-US" sz="28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18"/>
          <p:cNvCxnSpPr/>
          <p:nvPr>
            <p:custDataLst>
              <p:tags r:id="rId18"/>
            </p:custDataLst>
          </p:nvPr>
        </p:nvCxnSpPr>
        <p:spPr>
          <a:xfrm>
            <a:off x="7907193" y="6118919"/>
            <a:ext cx="399657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9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物业管理行业现状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7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行业规模及增长</a:t>
            </a:r>
            <a:endParaRPr lang="zh-CN" altLang="en-US"/>
          </a:p>
        </p:txBody>
      </p:sp>
      <p:sp>
        <p:nvSpPr>
          <p:cNvPr id="1049052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物业管理行业规模：包括物业管理面积、从业人员数量等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行业增长趋势：分析近年来物业管理行业的增长情况，以及未来可能的增长趋势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行业发展趋势：分析物业管理行业的发展趋势，包括智能化、专业化、市场化等方面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矩形 44"/>
          <p:cNvSpPr/>
          <p:nvPr>
            <p:custDataLst>
              <p:tags r:id="rId10"/>
            </p:custDataLst>
          </p:nvPr>
        </p:nvSpPr>
        <p:spPr>
          <a:xfrm>
            <a:off x="6481974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行业竞争格局：分析物业管理行业的竞争格局，包括主要企业、市场份额、竞争特点等方面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行业主要问题</a:t>
            </a:r>
            <a:endParaRPr lang="zh-CN" altLang="en-US"/>
          </a:p>
        </p:txBody>
      </p:sp>
      <p:sp>
        <p:nvSpPr>
          <p:cNvPr id="1049114" name="圆角矩形 3"/>
          <p:cNvSpPr/>
          <p:nvPr>
            <p:custDataLst>
              <p:tags r:id="rId2"/>
            </p:custDataLst>
          </p:nvPr>
        </p:nvSpPr>
        <p:spPr>
          <a:xfrm rot="16200000">
            <a:off x="5606883" y="-3689814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圆角矩形 4"/>
          <p:cNvSpPr/>
          <p:nvPr>
            <p:custDataLst>
              <p:tags r:id="rId3"/>
            </p:custDataLst>
          </p:nvPr>
        </p:nvSpPr>
        <p:spPr>
          <a:xfrm rot="16200000">
            <a:off x="137659" y="177940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18" name="圆角矩形 5"/>
          <p:cNvSpPr/>
          <p:nvPr>
            <p:custDataLst>
              <p:tags r:id="rId4"/>
            </p:custDataLst>
          </p:nvPr>
        </p:nvSpPr>
        <p:spPr>
          <a:xfrm rot="16200000">
            <a:off x="5608171" y="-2402901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圆角矩形 6"/>
          <p:cNvSpPr/>
          <p:nvPr>
            <p:custDataLst>
              <p:tags r:id="rId5"/>
            </p:custDataLst>
          </p:nvPr>
        </p:nvSpPr>
        <p:spPr>
          <a:xfrm rot="16200000">
            <a:off x="138948" y="3066967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22" name="圆角矩形 9"/>
          <p:cNvSpPr/>
          <p:nvPr>
            <p:custDataLst>
              <p:tags r:id="rId6"/>
            </p:custDataLst>
          </p:nvPr>
        </p:nvSpPr>
        <p:spPr>
          <a:xfrm rot="16200000">
            <a:off x="5606883" y="-1140475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圆角矩形 10"/>
          <p:cNvSpPr/>
          <p:nvPr>
            <p:custDataLst>
              <p:tags r:id="rId7"/>
            </p:custDataLst>
          </p:nvPr>
        </p:nvSpPr>
        <p:spPr>
          <a:xfrm rot="16200000">
            <a:off x="137659" y="432874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26" name="圆角矩形 11"/>
          <p:cNvSpPr/>
          <p:nvPr>
            <p:custDataLst>
              <p:tags r:id="rId8"/>
            </p:custDataLst>
          </p:nvPr>
        </p:nvSpPr>
        <p:spPr>
          <a:xfrm rot="16200000">
            <a:off x="5608171" y="145795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圆角矩形 12"/>
          <p:cNvSpPr/>
          <p:nvPr>
            <p:custDataLst>
              <p:tags r:id="rId9"/>
            </p:custDataLst>
          </p:nvPr>
        </p:nvSpPr>
        <p:spPr>
          <a:xfrm rot="16200000">
            <a:off x="138948" y="5615663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30" name="文本框 7"/>
          <p:cNvSpPr txBox="1"/>
          <p:nvPr>
            <p:custDataLst>
              <p:tags r:id="rId10"/>
            </p:custDataLst>
          </p:nvPr>
        </p:nvSpPr>
        <p:spPr>
          <a:xfrm>
            <a:off x="1017942" y="391374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业主委员会与物业公司关系紧张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32" name="文本框 8"/>
          <p:cNvSpPr txBox="1"/>
          <p:nvPr>
            <p:custDataLst>
              <p:tags r:id="rId11"/>
            </p:custDataLst>
          </p:nvPr>
        </p:nvSpPr>
        <p:spPr>
          <a:xfrm>
            <a:off x="1017942" y="5201298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智能化技术应用不足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34" name="文本框 13"/>
          <p:cNvSpPr txBox="1"/>
          <p:nvPr>
            <p:custDataLst>
              <p:tags r:id="rId12"/>
            </p:custDataLst>
          </p:nvPr>
        </p:nvSpPr>
        <p:spPr>
          <a:xfrm>
            <a:off x="1017942" y="136440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物业服务质量参差不齐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36" name="文本框 14"/>
          <p:cNvSpPr txBox="1"/>
          <p:nvPr>
            <p:custDataLst>
              <p:tags r:id="rId13"/>
            </p:custDataLst>
          </p:nvPr>
        </p:nvSpPr>
        <p:spPr>
          <a:xfrm>
            <a:off x="1017942" y="2653247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物业管理费用收缴不透明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1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行业发展趋势</a:t>
            </a:r>
            <a:endParaRPr lang="zh-CN" altLang="en-US"/>
          </a:p>
        </p:txBody>
      </p:sp>
      <p:sp>
        <p:nvSpPr>
          <p:cNvPr id="104917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未来展望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物业管理行业现状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行业发展趋势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挑战与机遇并存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24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物业管理未来发展趋势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24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3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智能化发展</a:t>
            </a:r>
            <a:endParaRPr lang="zh-CN" altLang="en-US"/>
          </a:p>
        </p:txBody>
      </p:sp>
      <p:sp>
        <p:nvSpPr>
          <p:cNvPr id="1049322" name="圆角矩形 3"/>
          <p:cNvSpPr/>
          <p:nvPr>
            <p:custDataLst>
              <p:tags r:id="rId2"/>
            </p:custDataLst>
          </p:nvPr>
        </p:nvSpPr>
        <p:spPr>
          <a:xfrm rot="16200000">
            <a:off x="5606883" y="-3689814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圆角矩形 4"/>
          <p:cNvSpPr/>
          <p:nvPr>
            <p:custDataLst>
              <p:tags r:id="rId3"/>
            </p:custDataLst>
          </p:nvPr>
        </p:nvSpPr>
        <p:spPr>
          <a:xfrm rot="16200000">
            <a:off x="137659" y="177940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26" name="圆角矩形 5"/>
          <p:cNvSpPr/>
          <p:nvPr>
            <p:custDataLst>
              <p:tags r:id="rId4"/>
            </p:custDataLst>
          </p:nvPr>
        </p:nvSpPr>
        <p:spPr>
          <a:xfrm rot="16200000">
            <a:off x="5608171" y="-2402901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圆角矩形 6"/>
          <p:cNvSpPr/>
          <p:nvPr>
            <p:custDataLst>
              <p:tags r:id="rId5"/>
            </p:custDataLst>
          </p:nvPr>
        </p:nvSpPr>
        <p:spPr>
          <a:xfrm rot="16200000">
            <a:off x="138948" y="3066967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30" name="圆角矩形 9"/>
          <p:cNvSpPr/>
          <p:nvPr>
            <p:custDataLst>
              <p:tags r:id="rId6"/>
            </p:custDataLst>
          </p:nvPr>
        </p:nvSpPr>
        <p:spPr>
          <a:xfrm rot="16200000">
            <a:off x="5606883" y="-1140475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圆角矩形 10"/>
          <p:cNvSpPr/>
          <p:nvPr>
            <p:custDataLst>
              <p:tags r:id="rId7"/>
            </p:custDataLst>
          </p:nvPr>
        </p:nvSpPr>
        <p:spPr>
          <a:xfrm rot="16200000">
            <a:off x="137659" y="432874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34" name="圆角矩形 11"/>
          <p:cNvSpPr/>
          <p:nvPr>
            <p:custDataLst>
              <p:tags r:id="rId8"/>
            </p:custDataLst>
          </p:nvPr>
        </p:nvSpPr>
        <p:spPr>
          <a:xfrm rot="16200000">
            <a:off x="5608171" y="145795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圆角矩形 12"/>
          <p:cNvSpPr/>
          <p:nvPr>
            <p:custDataLst>
              <p:tags r:id="rId9"/>
            </p:custDataLst>
          </p:nvPr>
        </p:nvSpPr>
        <p:spPr>
          <a:xfrm rot="16200000">
            <a:off x="138948" y="5615663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38" name="文本框 7"/>
          <p:cNvSpPr txBox="1"/>
          <p:nvPr>
            <p:custDataLst>
              <p:tags r:id="rId10"/>
            </p:custDataLst>
          </p:nvPr>
        </p:nvSpPr>
        <p:spPr>
          <a:xfrm>
            <a:off x="1017942" y="391374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物业管理智能化发展挑战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40" name="文本框 8"/>
          <p:cNvSpPr txBox="1"/>
          <p:nvPr>
            <p:custDataLst>
              <p:tags r:id="rId11"/>
            </p:custDataLst>
          </p:nvPr>
        </p:nvSpPr>
        <p:spPr>
          <a:xfrm>
            <a:off x="1017942" y="5201298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物业管理智能化发展前景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42" name="文本框 13"/>
          <p:cNvSpPr txBox="1"/>
          <p:nvPr>
            <p:custDataLst>
              <p:tags r:id="rId12"/>
            </p:custDataLst>
          </p:nvPr>
        </p:nvSpPr>
        <p:spPr>
          <a:xfrm>
            <a:off x="1017942" y="136440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物业管理智能化发展背景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44" name="文本框 14"/>
          <p:cNvSpPr txBox="1"/>
          <p:nvPr>
            <p:custDataLst>
              <p:tags r:id="rId13"/>
            </p:custDataLst>
          </p:nvPr>
        </p:nvSpPr>
        <p:spPr>
          <a:xfrm>
            <a:off x="1017942" y="2653247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物业管理智能化发展现状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3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绿色化发展</a:t>
            </a:r>
            <a:endParaRPr lang="zh-CN" altLang="en-US"/>
          </a:p>
        </p:txBody>
      </p:sp>
      <p:sp>
        <p:nvSpPr>
          <p:cNvPr id="1049384" name="矩形: 圆角 4"/>
          <p:cNvSpPr/>
          <p:nvPr>
            <p:custDataLst>
              <p:tags r:id="rId2"/>
            </p:custDataLst>
          </p:nvPr>
        </p:nvSpPr>
        <p:spPr>
          <a:xfrm>
            <a:off x="551935" y="3264303"/>
            <a:ext cx="2589909" cy="1012106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386" name="正文"/>
          <p:cNvSpPr txBox="1"/>
          <p:nvPr>
            <p:custDataLst>
              <p:tags r:id="rId3"/>
            </p:custDataLst>
          </p:nvPr>
        </p:nvSpPr>
        <p:spPr>
          <a:xfrm>
            <a:off x="723729" y="3472129"/>
            <a:ext cx="2245551" cy="60996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绿色物业管理理念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388" name="矩形: 圆角 4"/>
          <p:cNvSpPr/>
          <p:nvPr>
            <p:custDataLst>
              <p:tags r:id="rId4"/>
            </p:custDataLst>
          </p:nvPr>
        </p:nvSpPr>
        <p:spPr>
          <a:xfrm>
            <a:off x="9050926" y="3264947"/>
            <a:ext cx="2589783" cy="1012106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390" name="正文"/>
          <p:cNvSpPr txBox="1"/>
          <p:nvPr>
            <p:custDataLst>
              <p:tags r:id="rId5"/>
            </p:custDataLst>
          </p:nvPr>
        </p:nvSpPr>
        <p:spPr>
          <a:xfrm>
            <a:off x="9222720" y="3472773"/>
            <a:ext cx="2245551" cy="60996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绿色物业管理政策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392" name="矩形: 圆角 4"/>
          <p:cNvSpPr/>
          <p:nvPr>
            <p:custDataLst>
              <p:tags r:id="rId6"/>
            </p:custDataLst>
          </p:nvPr>
        </p:nvSpPr>
        <p:spPr>
          <a:xfrm>
            <a:off x="3384932" y="3265590"/>
            <a:ext cx="2589783" cy="1012106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394" name="正文"/>
          <p:cNvSpPr txBox="1"/>
          <p:nvPr>
            <p:custDataLst>
              <p:tags r:id="rId7"/>
            </p:custDataLst>
          </p:nvPr>
        </p:nvSpPr>
        <p:spPr>
          <a:xfrm>
            <a:off x="3557370" y="3473416"/>
            <a:ext cx="2245551" cy="60996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绿色物业管理技术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396" name="矩形: 圆角 4"/>
          <p:cNvSpPr/>
          <p:nvPr>
            <p:custDataLst>
              <p:tags r:id="rId8"/>
            </p:custDataLst>
          </p:nvPr>
        </p:nvSpPr>
        <p:spPr>
          <a:xfrm>
            <a:off x="6217929" y="3266234"/>
            <a:ext cx="2589783" cy="1012106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398" name="正文"/>
          <p:cNvSpPr txBox="1"/>
          <p:nvPr>
            <p:custDataLst>
              <p:tags r:id="rId9"/>
            </p:custDataLst>
          </p:nvPr>
        </p:nvSpPr>
        <p:spPr>
          <a:xfrm>
            <a:off x="6389723" y="3474060"/>
            <a:ext cx="2245551" cy="60996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绿色物业管理服务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4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专业化发展</a:t>
            </a:r>
            <a:endParaRPr lang="zh-CN" altLang="en-US"/>
          </a:p>
        </p:txBody>
      </p:sp>
      <p:sp>
        <p:nvSpPr>
          <p:cNvPr id="1049438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专业化服务：物业管理公司通过提供专业化的服务，满足业主的需求，提高服务质量和效率。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0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2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4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专业化管理：物业管理公司通过建立专业化的管理体系，提高管理水平和效率，降低管理成本。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6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8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0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专业化人才：物业管理公司需要具备专业化的人才，包括物业管理师、工程师、律师等，以提供更专业的服务。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2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4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6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专业化技术：物业管理公司需要采用专业化的技术，如智能化管理、信息化管理等，提高管理效率和服务质量。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8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0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https://d.book118.com/885221143211011043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0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176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0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+中文标题</vt:lpstr>
      <vt:lpstr>Office Theme</vt:lpstr>
      <vt:lpstr>物业管理未来发展趋势与展望</vt:lpstr>
      <vt:lpstr>目录</vt:lpstr>
      <vt:lpstr>添加章节标题</vt:lpstr>
      <vt:lpstr>物业管理行业现状</vt:lpstr>
      <vt:lpstr>PowerPoint Presentation</vt:lpstr>
      <vt:lpstr>行业规模及增长</vt:lpstr>
      <vt:lpstr>行业主要问题</vt:lpstr>
      <vt:lpstr>行业发展趋势</vt:lpstr>
      <vt:lpstr>物业管理未来发展趋势</vt:lpstr>
      <vt:lpstr>PowerPoint Presentation</vt:lpstr>
      <vt:lpstr>智能化发展</vt:lpstr>
      <vt:lpstr>绿色化发展</vt:lpstr>
      <vt:lpstr>专业化发展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2024-09-05T10:46:30.422</cp:lastPrinted>
  <dcterms:created xsi:type="dcterms:W3CDTF">2024-09-05T02:46:30Z</dcterms:created>
  <dcterms:modified xsi:type="dcterms:W3CDTF">2024-09-05T02:46:32Z</dcterms:modified>
</cp:coreProperties>
</file>