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F8906-A8D7-4FE6-A70F-9AA483B14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EA062-2D31-4C05-81AE-49B602A37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CF42C-13C9-4F72-9D06-F118F04C9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95D91-3033-4A33-B86B-D9198C697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5EB3CD-EE9F-49A6-9647-0C0123919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5AF774-9ECE-4B3B-B757-410EA1A2C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1C71A5-CA17-48EF-A177-F90C6BBE1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41E46-FCB7-420A-B0A2-869EDFF60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AA70D-6A5D-487C-BB09-4D4F75E48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F1A8C-17D1-4FB8-867C-BE77FF329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62AB7-1027-415E-8A01-4E3E1CECF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23024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60858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护理编制操作书写规范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护理编制操作书写规范概述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护理编制操作书写规范内容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护理编制操作书写规范实施与监督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护理编制操作书写规范培训与教育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护理编制操作书写规范案例分析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为提高护理工作的规范性和效率，确保患者安全，制定护理编制操作书写规范。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随着医疗技术的不断发展，护理工作面临着越来越多的挑战和要求，需要制定相应的规范来指导护理人员的工作。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通过标准化的书写规范，护理人员可以更加快速、准确地完成护理记录，提高工作效率。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统一的书写规范能够促进护理学科的发展，提高护理专业的地位和影响力。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规范的护理记录有助于保障患者的合法权益，为患者提供更加安全、优质的护理服务。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规范化的护理记录能够提高护理工作的质量，减少错误和遗漏，确保患者的安全和健康。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护理编制操作书写规范概述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护理编制操作书写规范是一种标准化的操作程序，用于指导护理人员在临床实践中进行规范的操作书写。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具有明确性、具体性、可操作性、系统性和安全性等特点，旨在提高护理操作的质量和效率，保障患者的安全和权益。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适用于各级医疗机构，包括医院、诊所、康复中心等。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适用于各类护理人员，包括护士、护工、护理实习生等。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适用于各种护理操作，包括基础护理、专科护理、急救护理等。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制定统一的标准和规范，确保操作步骤的规范性和一致性。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规范性原则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充分考虑患者的需求和感受，提供人性化的护理服务。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遵循医学科学原理，确保操作步骤的科学性和准确性。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以保障患者安全为首要目标，确保操作过程的安全性和可靠性。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护理编制操作书写规范内容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根据患者的病情和需求，制定个性化的护理计划，包括护理目标、护理措施、护理评价等。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制定护理目标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根据患者的具体情况，制定具体的护理目标，如预防并发症、提高患者的生活质量等。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在制定护理计划前，要对患者的病情、认知情况进行全面评估，以便更好地制定护理计划。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制定护理措施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根据护理目标，制定具体的护理措施，如药物治疗、饮食指导、康复训练等。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护理记录应全面记录患者的病情、认知情况、心理状态等，以便更好地了解患者的状况。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护理记录应详细记录所采取的护理措施，包括药物治疗、饮食指导、康复训练等，以便更好地了解患者的治疗情况。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记录护理措施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护理记录应记录护理效果的评价结果，以便更好地了解患者的恢复情况。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记录护理效果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护理记录应记录患者的意见和建议，以便更好地了解患者的需求和满意度。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记录患者意见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交接班记录应全面交接患者的病情、认知情况、心理状态等，以便接班护士更好地了解患者的状况。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交接班记录应详细交接所采取的护理措施，包括药物治疗、饮食指导、康复训练等，以便接班护士更好地了解患者的治疗情况。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交接护理措施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交接班记录应交接注意事项，如重点观察点、特殊要求等，以便接班护士更好地完成工作。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https://d.book118.com/885223024312011044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2024-09-07T09:44:34.341</cp:lastPrinted>
  <dcterms:created xsi:type="dcterms:W3CDTF">2024-09-07T01:44:34Z</dcterms:created>
  <dcterms:modified xsi:type="dcterms:W3CDTF">2024-09-07T01:44:36Z</dcterms:modified>
</cp:coreProperties>
</file>