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D165A-7F8D-43A1-814A-FC2FD01AC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7DDB6-6DEB-43ED-8457-1F1B7266A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88BB4-5202-4659-A3C6-3286F4EC0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6C5C3-4E9F-499F-B526-8E09DE2D5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E7CDFF-8B7E-41C8-A6BE-1D7875E6E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78E74D-C593-4100-8D52-848237D24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8C77E-2F1A-4C1B-828C-01DB5D608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D17A4-5170-429A-963A-BB54B5B67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804F1-7EC9-4344-8A24-9B459DCDC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C5A4D-E9C2-4372-BBD2-81C978B7A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49B7F-554B-447B-8531-BEA55D1C2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30020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百分数读写法课件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百分数的定义与表示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百分数的读法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百分数的写法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百分数在实际生活中的应用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百分数读写法的综合练习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百分数的定义与表示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百分数是一种表达比例或相对数量的数，通常用于表示某一数量是另一数量的百分之多少。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百分数是一种特殊的分数，通常用于表示某一数量是另一数量的百分之多少。例如，50%表示一半或一半以上，25%表示四分之一或四分之一以上。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百分数通常用符号“%”来表示，例如50%可以写作50%，25%可以写作25%。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百分数通常用符号“%”来表示，例如，50%表示一半或一半以上，25%表示四分之一或四分之一以上。百分数也可以用小数来表示，例如50%等于0.5，25%等于0.25。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百分数和小数之间可以进行相互转换，转换的方法是将百分数的小数点向左移动两位，然后去掉百分号。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将百分数转换为小数，只需将百分数的小数点向左移动两位，然后去掉百分号即可。例如，50%可以转换为0.5，25%可以转换为0.25。相反地，要将小数转换为百分数，只需将小数点向右移动两位，然后加上百分号即可。例如，0.5可以转换为50%，0.25可以转换为25%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百分数与小数的转换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百分数的读法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读法规则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百分数读作“百分之几”，先读百分号“%”，再读数字部分。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数字部分读法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数字部分按照整数和小数的读法来读，如25%读作“百分之二十五”。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百分号读法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百分号“%”读作“百分之”，不读作“百分之的”。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百分数的读法规则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百分数是以100为基数的特殊小数，读法上与小数有所不同，需特别注意。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区分小数与百分数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百分数与分数在形式上相似，但读法不同，应注意区分，避免混淆。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避免混淆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在读百分数时，语速应适中，不要过快或过慢，以免造成听者理解困难。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百分数读法的注意事项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百分数读法的练习与巩固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练习题目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提供多种形式的练习题目，如选择题、填空题、应用题等，以帮助学习者巩固所学知识。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结合生活实际，设计一些与百分数相关的实际问题，让学习者在解决实际问题的过程中加深对百分数读法的理解。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鼓励学习者之间进行互动交流，分享学习心得和解题技巧，共同提高学习效果。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百分数的写法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https://d.book118.com/885230020140011121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2024-09-24T12:34:45.115</cp:lastPrinted>
  <dcterms:created xsi:type="dcterms:W3CDTF">2024-09-24T04:34:45Z</dcterms:created>
  <dcterms:modified xsi:type="dcterms:W3CDTF">2024-09-24T04:34:47Z</dcterms:modified>
</cp:coreProperties>
</file>