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89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A5B24-4DA2-4471-AE33-6E34D7921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D0A9D-EA34-423D-8D43-9889AE205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30C89-50A0-4DA8-9FF7-52A32D4AD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700F1-57D7-4A68-8D3A-DA7FF444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F6A53E-F291-4C0B-805D-FF6117314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A11E3-2AE2-4348-AA4D-917992223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AAE85-2848-4CC1-B634-9F614E72A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98B97-221F-454F-AD6D-91764D444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BFE36-7232-4BE4-9E91-4D0EFC726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764F6-BF1B-4B2F-946E-C0C2D22B0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6AB24-A1FF-41DB-89CD-4529832DE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111" r:id="rId2"/>
    <p:sldLayoutId id="2147497112" r:id="rId3"/>
    <p:sldLayoutId id="2147497113" r:id="rId4"/>
    <p:sldLayoutId id="2147497114" r:id="rId5"/>
    <p:sldLayoutId id="2147497115" r:id="rId6"/>
    <p:sldLayoutId id="2147497116" r:id="rId7"/>
    <p:sldLayoutId id="2147497117" r:id="rId8"/>
    <p:sldLayoutId id="2147497118" r:id="rId9"/>
    <p:sldLayoutId id="2147497119" r:id="rId10"/>
    <p:sldLayoutId id="21474971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311340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春节的起源和习俗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256030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032000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春节的起源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868870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8355965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9131300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春节的文化意义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7968353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5989320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6765290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春节的传统活动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5601858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3622675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4398645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春节的习俗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3235364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46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春节的起源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春节的起源传说</a:t>
            </a:r>
            <a:endParaRPr lang="zh-CN" altLang="en-US"/>
          </a:p>
        </p:txBody>
      </p:sp>
      <p:sp>
        <p:nvSpPr>
          <p:cNvPr id="104888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8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89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春节的起源与古代农业有关，人们庆祝一年的丰收和新的开始。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9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9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春节的起源与古代神话传说有关，如“年兽”的传说。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0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春节的起源与古代祭祀有关，人们祭祀祖先和神灵，祈求来年的风调雨顺。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0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春节的起源与古代天文历法有关，人们根据天文现象制定历法，春节是农历新年的开始。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春节的起源历史</a:t>
            </a:r>
            <a:endParaRPr lang="zh-CN" altLang="en-US"/>
          </a:p>
        </p:txBody>
      </p:sp>
      <p:sp>
        <p:nvSpPr>
          <p:cNvPr id="104894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春节的起源也与神话传说有关，如“年兽”的传说，人们通过放鞭炮、贴春联等方式来驱赶“年兽”，祈求平安。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春节的起源可以追溯到上古时期，当时人们通过祭祀和庆祝活动来祈求丰收和吉祥。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春节的起源与农业密切相关，人们通过庆祝春节来表达对丰收的感激和对来年的期待。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春节的起源还与古代的祭祀活动有关，人们通过祭祀祖先、神灵等方式来表达对祖先的尊敬和对神灵的祈求。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春节的起源文化背景</a:t>
            </a:r>
            <a:endParaRPr lang="zh-CN" altLang="en-US"/>
          </a:p>
        </p:txBody>
      </p:sp>
      <p:sp>
        <p:nvSpPr>
          <p:cNvPr id="104901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春节的演变：从祭祀活动到庆祝活动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春节的文化内涵：团圆、和谐、喜庆、祈福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春节的起源：源于上古时期的祭祀活动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春节的传说：年兽的传说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https://d.book118.com/885231134004011113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8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汉仪古隶简</vt:lpstr>
      <vt:lpstr>MiSans Normal</vt:lpstr>
      <vt:lpstr>Calibri Light</vt:lpstr>
      <vt:lpstr>微软雅黑</vt:lpstr>
      <vt:lpstr>Office Theme</vt:lpstr>
      <vt:lpstr>春节的起源和习俗</vt:lpstr>
      <vt:lpstr>目录</vt:lpstr>
      <vt:lpstr>春节的起源</vt:lpstr>
      <vt:lpstr>春节的起源传说</vt:lpstr>
      <vt:lpstr>春节的起源历史</vt:lpstr>
      <vt:lpstr>春节的起源文化背景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2024-09-19T15:36:24.247</cp:lastPrinted>
  <dcterms:created xsi:type="dcterms:W3CDTF">2024-09-19T07:36:24Z</dcterms:created>
  <dcterms:modified xsi:type="dcterms:W3CDTF">2024-09-19T07:36:26Z</dcterms:modified>
</cp:coreProperties>
</file>