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50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25.xml" /><Relationship Id="rId11" Type="http://schemas.openxmlformats.org/officeDocument/2006/relationships/tags" Target="../tags/tag2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0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C09D2-6FA7-4E0E-A29B-AAD2490C7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58854-68B7-41E1-9428-585D04E4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C65D3-CFB1-4A28-8C60-46E81464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95D6F-D7D2-437E-B7B8-3E61D1DC9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21259-6AB2-4EF5-8802-BC408371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2E400-54F5-4408-80CE-05235765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9E4A8-688B-4188-8369-9D549E7E4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837C8-115A-4826-9A5E-CE7C3FF81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3CC54-CB5A-42C7-AC6A-48FD2203A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15298-000A-4750-8C7F-F497E89CD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975C9-64FB-4D81-B8FB-ED09EF9E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819785" y="469519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" name="等腰三角形 30"/>
          <p:cNvSpPr/>
          <p:nvPr>
            <p:custDataLst>
              <p:tags r:id="rId4"/>
            </p:custDataLst>
          </p:nvPr>
        </p:nvSpPr>
        <p:spPr>
          <a:xfrm rot="5400000">
            <a:off x="960120" y="4846955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矩形 36"/>
          <p:cNvSpPr/>
          <p:nvPr>
            <p:custDataLst>
              <p:tags r:id="rId5"/>
            </p:custDataLst>
          </p:nvPr>
        </p:nvSpPr>
        <p:spPr>
          <a:xfrm>
            <a:off x="819785" y="3070340"/>
            <a:ext cx="5484495" cy="177165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9" name="署名"/>
          <p:cNvSpPr txBox="1"/>
          <p:nvPr>
            <p:ph type="body" idx="3"/>
            <p:custDataLst>
              <p:tags r:id="rId6"/>
            </p:custDataLst>
          </p:nvPr>
        </p:nvSpPr>
        <p:spPr>
          <a:xfrm>
            <a:off x="1283334" y="4690110"/>
            <a:ext cx="4707331" cy="4216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lt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/>
          <p:nvPr>
            <p:ph type="body" idx="2" hasCustomPrompt="1"/>
            <p:custDataLst>
              <p:tags r:id="rId7"/>
            </p:custDataLst>
          </p:nvPr>
        </p:nvSpPr>
        <p:spPr>
          <a:xfrm>
            <a:off x="701040" y="3398520"/>
            <a:ext cx="5996940" cy="83312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8"/>
            </p:custDataLst>
          </p:nvPr>
        </p:nvSpPr>
        <p:spPr>
          <a:xfrm>
            <a:off x="695960" y="1512794"/>
            <a:ext cx="6002020" cy="1885841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 fontAlgn="ctr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8" name="标题"/>
          <p:cNvSpPr/>
          <p:nvPr>
            <p:ph type="title" idx="2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/>
          <p:nvPr>
            <p:ph idx="1"/>
            <p:custDataLst>
              <p:tags r:id="rId4"/>
            </p:custDataLst>
          </p:nvPr>
        </p:nvSpPr>
        <p:spPr>
          <a:xfrm>
            <a:off x="608330" y="1271905"/>
            <a:ext cx="10968990" cy="497776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n>
                  <a:noFill/>
                  <a:prstDash val="sysDot"/>
                </a:ln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>
              <a:ln>
                <a:noFill/>
                <a:prstDash val="sysDot"/>
              </a:ln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7" name="矩形 36"/>
          <p:cNvSpPr/>
          <p:nvPr>
            <p:custDataLst>
              <p:tags r:id="rId3"/>
            </p:custDataLst>
          </p:nvPr>
        </p:nvSpPr>
        <p:spPr>
          <a:xfrm>
            <a:off x="1577023" y="4070591"/>
            <a:ext cx="3667760" cy="120650"/>
          </a:xfrm>
          <a:prstGeom prst="rect">
            <a:avLst/>
          </a:prstGeom>
          <a:gradFill>
            <a:gsLst>
              <a:gs pos="0">
                <a:schemeClr val="accent1">
                  <a:alpha val="30000"/>
                </a:schemeClr>
              </a:gs>
              <a:gs pos="10000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8" name="文本占位符 7"/>
          <p:cNvSpPr txBox="1"/>
          <p:nvPr>
            <p:ph type="body" idx="5" hasCustomPrompt="1"/>
            <p:custDataLst>
              <p:tags r:id="rId4"/>
            </p:custDataLst>
          </p:nvPr>
        </p:nvSpPr>
        <p:spPr>
          <a:xfrm>
            <a:off x="1271270" y="1884777"/>
            <a:ext cx="4223385" cy="11150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accent1">
                    <a:lumMod val="60000"/>
                    <a:lumOff val="40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54" name="直接连接符 53"/>
          <p:cNvCxnSpPr/>
          <p:nvPr>
            <p:custDataLst>
              <p:tags r:id="rId5"/>
            </p:custDataLst>
          </p:nvPr>
        </p:nvCxnSpPr>
        <p:spPr>
          <a:xfrm>
            <a:off x="11579860" y="41021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连接符 54"/>
          <p:cNvCxnSpPr/>
          <p:nvPr>
            <p:custDataLst>
              <p:tags r:id="rId6"/>
            </p:custDataLst>
          </p:nvPr>
        </p:nvCxnSpPr>
        <p:spPr>
          <a:xfrm>
            <a:off x="11579860" y="483870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直接连接符 55"/>
          <p:cNvCxnSpPr/>
          <p:nvPr>
            <p:custDataLst>
              <p:tags r:id="rId7"/>
            </p:custDataLst>
          </p:nvPr>
        </p:nvCxnSpPr>
        <p:spPr>
          <a:xfrm>
            <a:off x="11579860" y="563245"/>
            <a:ext cx="220345" cy="0"/>
          </a:xfrm>
          <a:prstGeom prst="line">
            <a:avLst/>
          </a:prstGeom>
          <a:ln w="25400" cap="rnd">
            <a:solidFill>
              <a:schemeClr val="accent2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标题"/>
          <p:cNvSpPr txBox="1"/>
          <p:nvPr>
            <p:ph type="title" idx="1" hasCustomPrompt="1"/>
            <p:custDataLst>
              <p:tags r:id="rId8"/>
            </p:custDataLst>
          </p:nvPr>
        </p:nvSpPr>
        <p:spPr>
          <a:xfrm>
            <a:off x="510350" y="2831910"/>
            <a:ext cx="5801740" cy="136060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44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1" name="正文"/>
          <p:cNvSpPr txBox="1"/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正文"/>
          <p:cNvSpPr txBox="1"/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/>
          <p:nvPr>
            <p:ph type="title" idx="1"/>
            <p:custDataLst>
              <p:tags r:id="rId5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14" name="标题"/>
          <p:cNvSpPr/>
          <p:nvPr>
            <p:ph type="title" idx="5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/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2" name="标题"/>
          <p:cNvSpPr txBox="1"/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/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6730"/>
          </a:xfrm>
          <a:prstGeom prst="rect">
            <a:avLst/>
          </a:prstGeom>
        </p:spPr>
      </p:pic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638810" y="489585"/>
            <a:ext cx="76200" cy="99123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4"/>
            </p:custDataLst>
          </p:nvPr>
        </p:nvSpPr>
        <p:spPr>
          <a:xfrm>
            <a:off x="944245" y="495935"/>
            <a:ext cx="4304030" cy="65976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accent1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/>
          <p:nvPr>
            <p:ph type="body" idx="1" hasCustomPrompt="1"/>
            <p:custDataLst>
              <p:tags r:id="rId5"/>
            </p:custDataLst>
          </p:nvPr>
        </p:nvSpPr>
        <p:spPr>
          <a:xfrm>
            <a:off x="944245" y="1146175"/>
            <a:ext cx="4307205" cy="3949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>
                <a:latin typeface="微软雅黑"/>
                <a:ea typeface="微软雅黑"/>
              </a:defRPr>
            </a:lvl1pPr>
            <a:lvl2pPr indent="0" eaLnBrk="1" fontAlgn="auto" latinLnBrk="0" hangingPunct="1">
              <a:defRPr>
                <a:latin typeface="微软雅黑"/>
                <a:ea typeface="微软雅黑"/>
              </a:defRPr>
            </a:lvl2pPr>
            <a:lvl3pPr indent="0" eaLnBrk="1" fontAlgn="auto" latinLnBrk="0" hangingPunct="1">
              <a:defRPr>
                <a:latin typeface="微软雅黑"/>
                <a:ea typeface="微软雅黑"/>
              </a:defRPr>
            </a:lvl3pPr>
            <a:lvl4pPr indent="0" eaLnBrk="1" fontAlgn="auto" latinLnBrk="0" hangingPunct="1">
              <a:defRPr>
                <a:latin typeface="微软雅黑"/>
                <a:ea typeface="微软雅黑"/>
              </a:defRPr>
            </a:lvl4pPr>
            <a:lvl5pPr indent="0" eaLnBrk="1" fontAlgn="auto" latinLnBrk="0" hangingPunct="1">
              <a:defRPr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7" name="正文"/>
          <p:cNvSpPr txBox="1"/>
          <p:nvPr>
            <p:ph idx="1"/>
            <p:custDataLst>
              <p:tags r:id="rId3"/>
            </p:custDataLst>
          </p:nvPr>
        </p:nvSpPr>
        <p:spPr>
          <a:xfrm>
            <a:off x="608330" y="438785"/>
            <a:ext cx="10968990" cy="58178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微软雅黑" panose="020b0503020204020204" charset="-122"/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1270"/>
            <a:ext cx="12192000" cy="6856730"/>
          </a:xfrm>
          <a:prstGeom prst="rect">
            <a:avLst/>
          </a:prstGeom>
        </p:spPr>
      </p:pic>
      <p:sp>
        <p:nvSpPr>
          <p:cNvPr id="30" name="椭圆 29"/>
          <p:cNvSpPr/>
          <p:nvPr>
            <p:custDataLst>
              <p:tags r:id="rId3"/>
            </p:custDataLst>
          </p:nvPr>
        </p:nvSpPr>
        <p:spPr>
          <a:xfrm>
            <a:off x="8911590" y="4236720"/>
            <a:ext cx="384175" cy="38417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31" name="等腰三角形 30"/>
          <p:cNvSpPr/>
          <p:nvPr>
            <p:custDataLst>
              <p:tags r:id="rId4"/>
            </p:custDataLst>
          </p:nvPr>
        </p:nvSpPr>
        <p:spPr>
          <a:xfrm rot="5400000">
            <a:off x="9051925" y="4387850"/>
            <a:ext cx="123825" cy="79375"/>
          </a:xfrm>
          <a:prstGeom prst="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37" name="矩形 36"/>
          <p:cNvSpPr/>
          <p:nvPr>
            <p:custDataLst>
              <p:tags r:id="rId5"/>
            </p:custDataLst>
          </p:nvPr>
        </p:nvSpPr>
        <p:spPr>
          <a:xfrm>
            <a:off x="6365240" y="3354070"/>
            <a:ext cx="4810760" cy="128270"/>
          </a:xfrm>
          <a:prstGeom prst="rect">
            <a:avLst/>
          </a:prstGeom>
          <a:gradFill>
            <a:gsLst>
              <a:gs pos="100000">
                <a:schemeClr val="accent1">
                  <a:alpha val="30000"/>
                </a:schemeClr>
              </a:gs>
              <a:gs pos="0">
                <a:schemeClr val="accent1">
                  <a:alpha val="1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b="1">
              <a:noFill/>
              <a:cs typeface="微软雅黑" panose="020b0503020204020204" charset="-122"/>
              <a:sym typeface="+mn-ea"/>
            </a:endParaRPr>
          </a:p>
        </p:txBody>
      </p:sp>
      <p:sp>
        <p:nvSpPr>
          <p:cNvPr id="8" name="署名"/>
          <p:cNvSpPr txBox="1"/>
          <p:nvPr>
            <p:ph type="body" idx="2" hasCustomPrompt="1"/>
            <p:custDataLst>
              <p:tags r:id="rId6"/>
            </p:custDataLst>
          </p:nvPr>
        </p:nvSpPr>
        <p:spPr>
          <a:xfrm>
            <a:off x="9295765" y="4236719"/>
            <a:ext cx="1835150" cy="1009015"/>
          </a:xfrm>
          <a:prstGeom prst="rect">
            <a:avLst/>
          </a:prstGeom>
          <a:noFill/>
        </p:spPr>
        <p:txBody>
          <a:bodyPr wrap="square" lIns="10795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/>
          <p:nvPr>
            <p:ph type="title" idx="1" hasCustomPrompt="1"/>
            <p:custDataLst>
              <p:tags r:id="rId7"/>
            </p:custDataLst>
          </p:nvPr>
        </p:nvSpPr>
        <p:spPr>
          <a:xfrm>
            <a:off x="5753735" y="1620371"/>
            <a:ext cx="5520055" cy="1991509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通用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6" name="标题"/>
          <p:cNvSpPr/>
          <p:nvPr>
            <p:ph type="title" idx="1"/>
            <p:custDataLst>
              <p:tags r:id="rId3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7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8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9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9" name="标题"/>
          <p:cNvSpPr/>
          <p:nvPr>
            <p:ph type="title" idx="1"/>
            <p:custDataLst>
              <p:tags r:id="rId21"/>
            </p:custDataLst>
          </p:nvPr>
        </p:nvSpPr>
        <p:spPr>
          <a:xfrm>
            <a:off x="608330" y="438150"/>
            <a:ext cx="10968990" cy="546735"/>
          </a:xfrm>
          <a:prstGeom prst="rect">
            <a:avLst/>
          </a:prstGeom>
        </p:spPr>
        <p:txBody>
          <a:bodyPr wrap="square" lIns="179705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mc:AlternateContent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微软雅黑"/>
          <a:ea typeface="微软雅黑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image" Target="../media/image1.png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image" Target="../media/image1.png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image" Target="../media/image4.jpeg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image" Target="../media/image1.png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22" Type="http://schemas.openxmlformats.org/officeDocument/2006/relationships/tags" Target="../tags/tag198.xml" /><Relationship Id="rId23" Type="http://schemas.openxmlformats.org/officeDocument/2006/relationships/tags" Target="../tags/tag199.xml" /><Relationship Id="rId24" Type="http://schemas.openxmlformats.org/officeDocument/2006/relationships/tags" Target="../tags/tag200.xml" /><Relationship Id="rId25" Type="http://schemas.openxmlformats.org/officeDocument/2006/relationships/tags" Target="../tags/tag201.xml" /><Relationship Id="rId26" Type="http://schemas.openxmlformats.org/officeDocument/2006/relationships/tags" Target="../tags/tag202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image" Target="../media/image1.png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31" Type="http://schemas.openxmlformats.org/officeDocument/2006/relationships/tags" Target="../tags/tag234.xml" /><Relationship Id="rId32" Type="http://schemas.openxmlformats.org/officeDocument/2006/relationships/tags" Target="../tags/tag235.xml" /><Relationship Id="rId33" Type="http://schemas.openxmlformats.org/officeDocument/2006/relationships/tags" Target="../tags/tag236.xml" /><Relationship Id="rId34" Type="http://schemas.openxmlformats.org/officeDocument/2006/relationships/tags" Target="../tags/tag237.xml" /><Relationship Id="rId35" Type="http://schemas.openxmlformats.org/officeDocument/2006/relationships/tags" Target="../tags/tag238.xml" /><Relationship Id="rId36" Type="http://schemas.openxmlformats.org/officeDocument/2006/relationships/tags" Target="../tags/tag239.xml" /><Relationship Id="rId37" Type="http://schemas.openxmlformats.org/officeDocument/2006/relationships/tags" Target="../tags/tag240.xml" /><Relationship Id="rId38" Type="http://schemas.openxmlformats.org/officeDocument/2006/relationships/tags" Target="../tags/tag241.xml" /><Relationship Id="rId39" Type="http://schemas.openxmlformats.org/officeDocument/2006/relationships/tags" Target="../tags/tag242.xml" /><Relationship Id="rId4" Type="http://schemas.openxmlformats.org/officeDocument/2006/relationships/tags" Target="../tags/tag207.xml" /><Relationship Id="rId40" Type="http://schemas.openxmlformats.org/officeDocument/2006/relationships/tags" Target="../tags/tag243.xml" /><Relationship Id="rId41" Type="http://schemas.openxmlformats.org/officeDocument/2006/relationships/tags" Target="../tags/tag244.xml" /><Relationship Id="rId42" Type="http://schemas.openxmlformats.org/officeDocument/2006/relationships/tags" Target="../tags/tag245.xml" /><Relationship Id="rId43" Type="http://schemas.openxmlformats.org/officeDocument/2006/relationships/tags" Target="../tags/tag246.xml" /><Relationship Id="rId44" Type="http://schemas.openxmlformats.org/officeDocument/2006/relationships/tags" Target="../tags/tag247.xml" /><Relationship Id="rId45" Type="http://schemas.openxmlformats.org/officeDocument/2006/relationships/tags" Target="../tags/tag248.xml" /><Relationship Id="rId46" Type="http://schemas.openxmlformats.org/officeDocument/2006/relationships/tags" Target="../tags/tag249.xml" /><Relationship Id="rId47" Type="http://schemas.openxmlformats.org/officeDocument/2006/relationships/tags" Target="../tags/tag250.xml" /><Relationship Id="rId48" Type="http://schemas.openxmlformats.org/officeDocument/2006/relationships/tags" Target="../tags/tag251.xml" /><Relationship Id="rId49" Type="http://schemas.openxmlformats.org/officeDocument/2006/relationships/tags" Target="../tags/tag252.xml" /><Relationship Id="rId5" Type="http://schemas.openxmlformats.org/officeDocument/2006/relationships/tags" Target="../tags/tag208.xml" /><Relationship Id="rId50" Type="http://schemas.openxmlformats.org/officeDocument/2006/relationships/tags" Target="../tags/tag253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2" Type="http://schemas.openxmlformats.org/officeDocument/2006/relationships/image" Target="../media/image1.png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image" Target="../media/image1.png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7.xml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2" Type="http://schemas.openxmlformats.org/officeDocument/2006/relationships/image" Target="../media/image1.png" /><Relationship Id="rId3" Type="http://schemas.openxmlformats.org/officeDocument/2006/relationships/tags" Target="../tags/tag290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Relationship Id="rId9" Type="http://schemas.openxmlformats.org/officeDocument/2006/relationships/tags" Target="../tags/tag2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2.xml" /><Relationship Id="rId100" Type="http://schemas.openxmlformats.org/officeDocument/2006/relationships/tags" Target="../tags/tag402.xml" /><Relationship Id="rId101" Type="http://schemas.openxmlformats.org/officeDocument/2006/relationships/tags" Target="../tags/tag403.xml" /><Relationship Id="rId102" Type="http://schemas.openxmlformats.org/officeDocument/2006/relationships/tags" Target="../tags/tag404.xml" /><Relationship Id="rId103" Type="http://schemas.openxmlformats.org/officeDocument/2006/relationships/tags" Target="../tags/tag405.xml" /><Relationship Id="rId104" Type="http://schemas.openxmlformats.org/officeDocument/2006/relationships/tags" Target="../tags/tag406.xml" /><Relationship Id="rId105" Type="http://schemas.openxmlformats.org/officeDocument/2006/relationships/tags" Target="../tags/tag407.xml" /><Relationship Id="rId106" Type="http://schemas.openxmlformats.org/officeDocument/2006/relationships/tags" Target="../tags/tag408.xml" /><Relationship Id="rId107" Type="http://schemas.openxmlformats.org/officeDocument/2006/relationships/tags" Target="../tags/tag409.xml" /><Relationship Id="rId108" Type="http://schemas.openxmlformats.org/officeDocument/2006/relationships/tags" Target="../tags/tag410.xml" /><Relationship Id="rId109" Type="http://schemas.openxmlformats.org/officeDocument/2006/relationships/tags" Target="../tags/tag411.xml" /><Relationship Id="rId11" Type="http://schemas.openxmlformats.org/officeDocument/2006/relationships/tags" Target="../tags/tag313.xml" /><Relationship Id="rId110" Type="http://schemas.openxmlformats.org/officeDocument/2006/relationships/tags" Target="../tags/tag412.xml" /><Relationship Id="rId111" Type="http://schemas.openxmlformats.org/officeDocument/2006/relationships/tags" Target="../tags/tag413.xml" /><Relationship Id="rId112" Type="http://schemas.openxmlformats.org/officeDocument/2006/relationships/tags" Target="../tags/tag414.xml" /><Relationship Id="rId113" Type="http://schemas.openxmlformats.org/officeDocument/2006/relationships/tags" Target="../tags/tag415.xml" /><Relationship Id="rId114" Type="http://schemas.openxmlformats.org/officeDocument/2006/relationships/tags" Target="../tags/tag416.xml" /><Relationship Id="rId115" Type="http://schemas.openxmlformats.org/officeDocument/2006/relationships/tags" Target="../tags/tag417.xml" /><Relationship Id="rId116" Type="http://schemas.openxmlformats.org/officeDocument/2006/relationships/tags" Target="../tags/tag418.xml" /><Relationship Id="rId117" Type="http://schemas.openxmlformats.org/officeDocument/2006/relationships/tags" Target="../tags/tag419.xml" /><Relationship Id="rId118" Type="http://schemas.openxmlformats.org/officeDocument/2006/relationships/tags" Target="../tags/tag420.xml" /><Relationship Id="rId119" Type="http://schemas.openxmlformats.org/officeDocument/2006/relationships/tags" Target="../tags/tag421.xml" /><Relationship Id="rId12" Type="http://schemas.openxmlformats.org/officeDocument/2006/relationships/tags" Target="../tags/tag314.xml" /><Relationship Id="rId120" Type="http://schemas.openxmlformats.org/officeDocument/2006/relationships/tags" Target="../tags/tag422.xml" /><Relationship Id="rId121" Type="http://schemas.openxmlformats.org/officeDocument/2006/relationships/tags" Target="../tags/tag423.xml" /><Relationship Id="rId122" Type="http://schemas.openxmlformats.org/officeDocument/2006/relationships/tags" Target="../tags/tag424.xml" /><Relationship Id="rId123" Type="http://schemas.openxmlformats.org/officeDocument/2006/relationships/tags" Target="../tags/tag425.xml" /><Relationship Id="rId124" Type="http://schemas.openxmlformats.org/officeDocument/2006/relationships/tags" Target="../tags/tag426.xml" /><Relationship Id="rId125" Type="http://schemas.openxmlformats.org/officeDocument/2006/relationships/tags" Target="../tags/tag427.xml" /><Relationship Id="rId126" Type="http://schemas.openxmlformats.org/officeDocument/2006/relationships/tags" Target="../tags/tag428.xml" /><Relationship Id="rId127" Type="http://schemas.openxmlformats.org/officeDocument/2006/relationships/tags" Target="../tags/tag429.xml" /><Relationship Id="rId128" Type="http://schemas.openxmlformats.org/officeDocument/2006/relationships/tags" Target="../tags/tag430.xml" /><Relationship Id="rId129" Type="http://schemas.openxmlformats.org/officeDocument/2006/relationships/tags" Target="../tags/tag431.xml" /><Relationship Id="rId13" Type="http://schemas.openxmlformats.org/officeDocument/2006/relationships/tags" Target="../tags/tag315.xml" /><Relationship Id="rId130" Type="http://schemas.openxmlformats.org/officeDocument/2006/relationships/tags" Target="../tags/tag432.xml" /><Relationship Id="rId131" Type="http://schemas.openxmlformats.org/officeDocument/2006/relationships/tags" Target="../tags/tag433.xml" /><Relationship Id="rId132" Type="http://schemas.openxmlformats.org/officeDocument/2006/relationships/tags" Target="../tags/tag434.xml" /><Relationship Id="rId133" Type="http://schemas.openxmlformats.org/officeDocument/2006/relationships/tags" Target="../tags/tag435.xml" /><Relationship Id="rId134" Type="http://schemas.openxmlformats.org/officeDocument/2006/relationships/tags" Target="../tags/tag436.xml" /><Relationship Id="rId135" Type="http://schemas.openxmlformats.org/officeDocument/2006/relationships/tags" Target="../tags/tag437.xml" /><Relationship Id="rId136" Type="http://schemas.openxmlformats.org/officeDocument/2006/relationships/tags" Target="../tags/tag438.xml" /><Relationship Id="rId137" Type="http://schemas.openxmlformats.org/officeDocument/2006/relationships/tags" Target="../tags/tag439.xml" /><Relationship Id="rId138" Type="http://schemas.openxmlformats.org/officeDocument/2006/relationships/tags" Target="../tags/tag440.xml" /><Relationship Id="rId139" Type="http://schemas.openxmlformats.org/officeDocument/2006/relationships/tags" Target="../tags/tag441.xml" /><Relationship Id="rId14" Type="http://schemas.openxmlformats.org/officeDocument/2006/relationships/tags" Target="../tags/tag316.xml" /><Relationship Id="rId140" Type="http://schemas.openxmlformats.org/officeDocument/2006/relationships/tags" Target="../tags/tag442.xml" /><Relationship Id="rId141" Type="http://schemas.openxmlformats.org/officeDocument/2006/relationships/tags" Target="../tags/tag443.xml" /><Relationship Id="rId142" Type="http://schemas.openxmlformats.org/officeDocument/2006/relationships/tags" Target="../tags/tag444.xml" /><Relationship Id="rId143" Type="http://schemas.openxmlformats.org/officeDocument/2006/relationships/tags" Target="../tags/tag445.xml" /><Relationship Id="rId144" Type="http://schemas.openxmlformats.org/officeDocument/2006/relationships/tags" Target="../tags/tag446.xml" /><Relationship Id="rId145" Type="http://schemas.openxmlformats.org/officeDocument/2006/relationships/tags" Target="../tags/tag447.xml" /><Relationship Id="rId146" Type="http://schemas.openxmlformats.org/officeDocument/2006/relationships/tags" Target="../tags/tag448.xml" /><Relationship Id="rId15" Type="http://schemas.openxmlformats.org/officeDocument/2006/relationships/tags" Target="../tags/tag317.xml" /><Relationship Id="rId16" Type="http://schemas.openxmlformats.org/officeDocument/2006/relationships/tags" Target="../tags/tag318.xml" /><Relationship Id="rId17" Type="http://schemas.openxmlformats.org/officeDocument/2006/relationships/tags" Target="../tags/tag319.xml" /><Relationship Id="rId18" Type="http://schemas.openxmlformats.org/officeDocument/2006/relationships/tags" Target="../tags/tag320.xml" /><Relationship Id="rId19" Type="http://schemas.openxmlformats.org/officeDocument/2006/relationships/tags" Target="../tags/tag321.xml" /><Relationship Id="rId2" Type="http://schemas.openxmlformats.org/officeDocument/2006/relationships/image" Target="../media/image1.png" /><Relationship Id="rId20" Type="http://schemas.openxmlformats.org/officeDocument/2006/relationships/tags" Target="../tags/tag322.xml" /><Relationship Id="rId21" Type="http://schemas.openxmlformats.org/officeDocument/2006/relationships/tags" Target="../tags/tag323.xml" /><Relationship Id="rId22" Type="http://schemas.openxmlformats.org/officeDocument/2006/relationships/tags" Target="../tags/tag324.xml" /><Relationship Id="rId23" Type="http://schemas.openxmlformats.org/officeDocument/2006/relationships/tags" Target="../tags/tag325.xml" /><Relationship Id="rId24" Type="http://schemas.openxmlformats.org/officeDocument/2006/relationships/tags" Target="../tags/tag326.xml" /><Relationship Id="rId25" Type="http://schemas.openxmlformats.org/officeDocument/2006/relationships/tags" Target="../tags/tag327.xml" /><Relationship Id="rId26" Type="http://schemas.openxmlformats.org/officeDocument/2006/relationships/tags" Target="../tags/tag328.xml" /><Relationship Id="rId27" Type="http://schemas.openxmlformats.org/officeDocument/2006/relationships/tags" Target="../tags/tag329.xml" /><Relationship Id="rId28" Type="http://schemas.openxmlformats.org/officeDocument/2006/relationships/tags" Target="../tags/tag330.xml" /><Relationship Id="rId29" Type="http://schemas.openxmlformats.org/officeDocument/2006/relationships/tags" Target="../tags/tag331.xml" /><Relationship Id="rId3" Type="http://schemas.openxmlformats.org/officeDocument/2006/relationships/tags" Target="../tags/tag305.xml" /><Relationship Id="rId30" Type="http://schemas.openxmlformats.org/officeDocument/2006/relationships/tags" Target="../tags/tag332.xml" /><Relationship Id="rId31" Type="http://schemas.openxmlformats.org/officeDocument/2006/relationships/tags" Target="../tags/tag333.xml" /><Relationship Id="rId32" Type="http://schemas.openxmlformats.org/officeDocument/2006/relationships/tags" Target="../tags/tag334.xml" /><Relationship Id="rId33" Type="http://schemas.openxmlformats.org/officeDocument/2006/relationships/tags" Target="../tags/tag335.xml" /><Relationship Id="rId34" Type="http://schemas.openxmlformats.org/officeDocument/2006/relationships/tags" Target="../tags/tag336.xml" /><Relationship Id="rId35" Type="http://schemas.openxmlformats.org/officeDocument/2006/relationships/tags" Target="../tags/tag337.xml" /><Relationship Id="rId36" Type="http://schemas.openxmlformats.org/officeDocument/2006/relationships/tags" Target="../tags/tag338.xml" /><Relationship Id="rId37" Type="http://schemas.openxmlformats.org/officeDocument/2006/relationships/tags" Target="../tags/tag339.xml" /><Relationship Id="rId38" Type="http://schemas.openxmlformats.org/officeDocument/2006/relationships/tags" Target="../tags/tag340.xml" /><Relationship Id="rId39" Type="http://schemas.openxmlformats.org/officeDocument/2006/relationships/tags" Target="../tags/tag341.xml" /><Relationship Id="rId4" Type="http://schemas.openxmlformats.org/officeDocument/2006/relationships/tags" Target="../tags/tag306.xml" /><Relationship Id="rId40" Type="http://schemas.openxmlformats.org/officeDocument/2006/relationships/tags" Target="../tags/tag342.xml" /><Relationship Id="rId41" Type="http://schemas.openxmlformats.org/officeDocument/2006/relationships/tags" Target="../tags/tag343.xml" /><Relationship Id="rId42" Type="http://schemas.openxmlformats.org/officeDocument/2006/relationships/tags" Target="../tags/tag344.xml" /><Relationship Id="rId43" Type="http://schemas.openxmlformats.org/officeDocument/2006/relationships/tags" Target="../tags/tag345.xml" /><Relationship Id="rId44" Type="http://schemas.openxmlformats.org/officeDocument/2006/relationships/tags" Target="../tags/tag346.xml" /><Relationship Id="rId45" Type="http://schemas.openxmlformats.org/officeDocument/2006/relationships/tags" Target="../tags/tag347.xml" /><Relationship Id="rId46" Type="http://schemas.openxmlformats.org/officeDocument/2006/relationships/tags" Target="../tags/tag348.xml" /><Relationship Id="rId47" Type="http://schemas.openxmlformats.org/officeDocument/2006/relationships/tags" Target="../tags/tag349.xml" /><Relationship Id="rId48" Type="http://schemas.openxmlformats.org/officeDocument/2006/relationships/tags" Target="../tags/tag350.xml" /><Relationship Id="rId49" Type="http://schemas.openxmlformats.org/officeDocument/2006/relationships/tags" Target="../tags/tag351.xml" /><Relationship Id="rId5" Type="http://schemas.openxmlformats.org/officeDocument/2006/relationships/tags" Target="../tags/tag307.xml" /><Relationship Id="rId50" Type="http://schemas.openxmlformats.org/officeDocument/2006/relationships/tags" Target="../tags/tag352.xml" /><Relationship Id="rId51" Type="http://schemas.openxmlformats.org/officeDocument/2006/relationships/tags" Target="../tags/tag353.xml" /><Relationship Id="rId52" Type="http://schemas.openxmlformats.org/officeDocument/2006/relationships/tags" Target="../tags/tag354.xml" /><Relationship Id="rId53" Type="http://schemas.openxmlformats.org/officeDocument/2006/relationships/tags" Target="../tags/tag355.xml" /><Relationship Id="rId54" Type="http://schemas.openxmlformats.org/officeDocument/2006/relationships/tags" Target="../tags/tag356.xml" /><Relationship Id="rId55" Type="http://schemas.openxmlformats.org/officeDocument/2006/relationships/tags" Target="../tags/tag357.xml" /><Relationship Id="rId56" Type="http://schemas.openxmlformats.org/officeDocument/2006/relationships/tags" Target="../tags/tag358.xml" /><Relationship Id="rId57" Type="http://schemas.openxmlformats.org/officeDocument/2006/relationships/tags" Target="../tags/tag359.xml" /><Relationship Id="rId58" Type="http://schemas.openxmlformats.org/officeDocument/2006/relationships/tags" Target="../tags/tag360.xml" /><Relationship Id="rId59" Type="http://schemas.openxmlformats.org/officeDocument/2006/relationships/tags" Target="../tags/tag361.xml" /><Relationship Id="rId6" Type="http://schemas.openxmlformats.org/officeDocument/2006/relationships/tags" Target="../tags/tag308.xml" /><Relationship Id="rId60" Type="http://schemas.openxmlformats.org/officeDocument/2006/relationships/tags" Target="../tags/tag362.xml" /><Relationship Id="rId61" Type="http://schemas.openxmlformats.org/officeDocument/2006/relationships/tags" Target="../tags/tag363.xml" /><Relationship Id="rId62" Type="http://schemas.openxmlformats.org/officeDocument/2006/relationships/tags" Target="../tags/tag364.xml" /><Relationship Id="rId63" Type="http://schemas.openxmlformats.org/officeDocument/2006/relationships/tags" Target="../tags/tag365.xml" /><Relationship Id="rId64" Type="http://schemas.openxmlformats.org/officeDocument/2006/relationships/tags" Target="../tags/tag366.xml" /><Relationship Id="rId65" Type="http://schemas.openxmlformats.org/officeDocument/2006/relationships/tags" Target="../tags/tag367.xml" /><Relationship Id="rId66" Type="http://schemas.openxmlformats.org/officeDocument/2006/relationships/tags" Target="../tags/tag368.xml" /><Relationship Id="rId67" Type="http://schemas.openxmlformats.org/officeDocument/2006/relationships/tags" Target="../tags/tag369.xml" /><Relationship Id="rId68" Type="http://schemas.openxmlformats.org/officeDocument/2006/relationships/tags" Target="../tags/tag370.xml" /><Relationship Id="rId69" Type="http://schemas.openxmlformats.org/officeDocument/2006/relationships/tags" Target="../tags/tag371.xml" /><Relationship Id="rId7" Type="http://schemas.openxmlformats.org/officeDocument/2006/relationships/tags" Target="../tags/tag309.xml" /><Relationship Id="rId70" Type="http://schemas.openxmlformats.org/officeDocument/2006/relationships/tags" Target="../tags/tag372.xml" /><Relationship Id="rId71" Type="http://schemas.openxmlformats.org/officeDocument/2006/relationships/tags" Target="../tags/tag373.xml" /><Relationship Id="rId72" Type="http://schemas.openxmlformats.org/officeDocument/2006/relationships/tags" Target="../tags/tag374.xml" /><Relationship Id="rId73" Type="http://schemas.openxmlformats.org/officeDocument/2006/relationships/tags" Target="../tags/tag375.xml" /><Relationship Id="rId74" Type="http://schemas.openxmlformats.org/officeDocument/2006/relationships/tags" Target="../tags/tag376.xml" /><Relationship Id="rId75" Type="http://schemas.openxmlformats.org/officeDocument/2006/relationships/tags" Target="../tags/tag377.xml" /><Relationship Id="rId76" Type="http://schemas.openxmlformats.org/officeDocument/2006/relationships/tags" Target="../tags/tag378.xml" /><Relationship Id="rId77" Type="http://schemas.openxmlformats.org/officeDocument/2006/relationships/tags" Target="../tags/tag379.xml" /><Relationship Id="rId78" Type="http://schemas.openxmlformats.org/officeDocument/2006/relationships/tags" Target="../tags/tag380.xml" /><Relationship Id="rId79" Type="http://schemas.openxmlformats.org/officeDocument/2006/relationships/tags" Target="../tags/tag381.xml" /><Relationship Id="rId8" Type="http://schemas.openxmlformats.org/officeDocument/2006/relationships/tags" Target="../tags/tag310.xml" /><Relationship Id="rId80" Type="http://schemas.openxmlformats.org/officeDocument/2006/relationships/tags" Target="../tags/tag382.xml" /><Relationship Id="rId81" Type="http://schemas.openxmlformats.org/officeDocument/2006/relationships/tags" Target="../tags/tag383.xml" /><Relationship Id="rId82" Type="http://schemas.openxmlformats.org/officeDocument/2006/relationships/tags" Target="../tags/tag384.xml" /><Relationship Id="rId83" Type="http://schemas.openxmlformats.org/officeDocument/2006/relationships/tags" Target="../tags/tag385.xml" /><Relationship Id="rId84" Type="http://schemas.openxmlformats.org/officeDocument/2006/relationships/tags" Target="../tags/tag386.xml" /><Relationship Id="rId85" Type="http://schemas.openxmlformats.org/officeDocument/2006/relationships/tags" Target="../tags/tag387.xml" /><Relationship Id="rId86" Type="http://schemas.openxmlformats.org/officeDocument/2006/relationships/tags" Target="../tags/tag388.xml" /><Relationship Id="rId87" Type="http://schemas.openxmlformats.org/officeDocument/2006/relationships/tags" Target="../tags/tag389.xml" /><Relationship Id="rId88" Type="http://schemas.openxmlformats.org/officeDocument/2006/relationships/tags" Target="../tags/tag390.xml" /><Relationship Id="rId89" Type="http://schemas.openxmlformats.org/officeDocument/2006/relationships/tags" Target="../tags/tag391.xml" /><Relationship Id="rId9" Type="http://schemas.openxmlformats.org/officeDocument/2006/relationships/tags" Target="../tags/tag311.xml" /><Relationship Id="rId90" Type="http://schemas.openxmlformats.org/officeDocument/2006/relationships/tags" Target="../tags/tag392.xml" /><Relationship Id="rId91" Type="http://schemas.openxmlformats.org/officeDocument/2006/relationships/tags" Target="../tags/tag393.xml" /><Relationship Id="rId92" Type="http://schemas.openxmlformats.org/officeDocument/2006/relationships/tags" Target="../tags/tag394.xml" /><Relationship Id="rId93" Type="http://schemas.openxmlformats.org/officeDocument/2006/relationships/tags" Target="../tags/tag395.xml" /><Relationship Id="rId94" Type="http://schemas.openxmlformats.org/officeDocument/2006/relationships/tags" Target="../tags/tag396.xml" /><Relationship Id="rId95" Type="http://schemas.openxmlformats.org/officeDocument/2006/relationships/tags" Target="../tags/tag397.xml" /><Relationship Id="rId96" Type="http://schemas.openxmlformats.org/officeDocument/2006/relationships/tags" Target="../tags/tag398.xml" /><Relationship Id="rId97" Type="http://schemas.openxmlformats.org/officeDocument/2006/relationships/tags" Target="../tags/tag399.xml" /><Relationship Id="rId98" Type="http://schemas.openxmlformats.org/officeDocument/2006/relationships/tags" Target="../tags/tag400.xml" /><Relationship Id="rId99" Type="http://schemas.openxmlformats.org/officeDocument/2006/relationships/tags" Target="../tags/tag4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56.xml" /><Relationship Id="rId11" Type="http://schemas.openxmlformats.org/officeDocument/2006/relationships/tags" Target="../tags/tag457.xml" /><Relationship Id="rId12" Type="http://schemas.openxmlformats.org/officeDocument/2006/relationships/tags" Target="../tags/tag458.xml" /><Relationship Id="rId13" Type="http://schemas.openxmlformats.org/officeDocument/2006/relationships/tags" Target="../tags/tag459.xml" /><Relationship Id="rId14" Type="http://schemas.openxmlformats.org/officeDocument/2006/relationships/tags" Target="../tags/tag460.xml" /><Relationship Id="rId15" Type="http://schemas.openxmlformats.org/officeDocument/2006/relationships/tags" Target="../tags/tag461.xml" /><Relationship Id="rId16" Type="http://schemas.openxmlformats.org/officeDocument/2006/relationships/tags" Target="../tags/tag462.xml" /><Relationship Id="rId17" Type="http://schemas.openxmlformats.org/officeDocument/2006/relationships/tags" Target="../tags/tag463.xml" /><Relationship Id="rId18" Type="http://schemas.openxmlformats.org/officeDocument/2006/relationships/tags" Target="../tags/tag464.xml" /><Relationship Id="rId19" Type="http://schemas.openxmlformats.org/officeDocument/2006/relationships/tags" Target="../tags/tag465.xml" /><Relationship Id="rId2" Type="http://schemas.openxmlformats.org/officeDocument/2006/relationships/image" Target="../media/image1.png" /><Relationship Id="rId20" Type="http://schemas.openxmlformats.org/officeDocument/2006/relationships/tags" Target="../tags/tag466.xml" /><Relationship Id="rId21" Type="http://schemas.openxmlformats.org/officeDocument/2006/relationships/tags" Target="../tags/tag467.xml" /><Relationship Id="rId22" Type="http://schemas.openxmlformats.org/officeDocument/2006/relationships/tags" Target="../tags/tag468.xml" /><Relationship Id="rId23" Type="http://schemas.openxmlformats.org/officeDocument/2006/relationships/tags" Target="../tags/tag469.xml" /><Relationship Id="rId24" Type="http://schemas.openxmlformats.org/officeDocument/2006/relationships/tags" Target="../tags/tag470.xml" /><Relationship Id="rId25" Type="http://schemas.openxmlformats.org/officeDocument/2006/relationships/tags" Target="../tags/tag471.xml" /><Relationship Id="rId26" Type="http://schemas.openxmlformats.org/officeDocument/2006/relationships/tags" Target="../tags/tag472.xml" /><Relationship Id="rId27" Type="http://schemas.openxmlformats.org/officeDocument/2006/relationships/tags" Target="../tags/tag473.xml" /><Relationship Id="rId28" Type="http://schemas.openxmlformats.org/officeDocument/2006/relationships/tags" Target="../tags/tag474.xml" /><Relationship Id="rId29" Type="http://schemas.openxmlformats.org/officeDocument/2006/relationships/tags" Target="../tags/tag475.xml" /><Relationship Id="rId3" Type="http://schemas.openxmlformats.org/officeDocument/2006/relationships/tags" Target="../tags/tag449.xml" /><Relationship Id="rId30" Type="http://schemas.openxmlformats.org/officeDocument/2006/relationships/tags" Target="../tags/tag476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tags" Target="../tags/tag453.xml" /><Relationship Id="rId8" Type="http://schemas.openxmlformats.org/officeDocument/2006/relationships/tags" Target="../tags/tag454.xml" /><Relationship Id="rId9" Type="http://schemas.openxmlformats.org/officeDocument/2006/relationships/tags" Target="../tags/tag45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84.xml" /><Relationship Id="rId11" Type="http://schemas.openxmlformats.org/officeDocument/2006/relationships/tags" Target="../tags/tag485.xml" /><Relationship Id="rId12" Type="http://schemas.openxmlformats.org/officeDocument/2006/relationships/tags" Target="../tags/tag486.xml" /><Relationship Id="rId13" Type="http://schemas.openxmlformats.org/officeDocument/2006/relationships/tags" Target="../tags/tag487.xml" /><Relationship Id="rId14" Type="http://schemas.openxmlformats.org/officeDocument/2006/relationships/tags" Target="../tags/tag488.xml" /><Relationship Id="rId15" Type="http://schemas.openxmlformats.org/officeDocument/2006/relationships/tags" Target="../tags/tag489.xml" /><Relationship Id="rId16" Type="http://schemas.openxmlformats.org/officeDocument/2006/relationships/tags" Target="../tags/tag490.xml" /><Relationship Id="rId17" Type="http://schemas.openxmlformats.org/officeDocument/2006/relationships/tags" Target="../tags/tag491.xml" /><Relationship Id="rId18" Type="http://schemas.openxmlformats.org/officeDocument/2006/relationships/tags" Target="../tags/tag492.xml" /><Relationship Id="rId19" Type="http://schemas.openxmlformats.org/officeDocument/2006/relationships/tags" Target="../tags/tag493.xml" /><Relationship Id="rId2" Type="http://schemas.openxmlformats.org/officeDocument/2006/relationships/image" Target="../media/image1.png" /><Relationship Id="rId20" Type="http://schemas.openxmlformats.org/officeDocument/2006/relationships/tags" Target="../tags/tag494.xml" /><Relationship Id="rId21" Type="http://schemas.openxmlformats.org/officeDocument/2006/relationships/tags" Target="../tags/tag495.xml" /><Relationship Id="rId22" Type="http://schemas.openxmlformats.org/officeDocument/2006/relationships/tags" Target="../tags/tag496.xml" /><Relationship Id="rId23" Type="http://schemas.openxmlformats.org/officeDocument/2006/relationships/tags" Target="../tags/tag497.xml" /><Relationship Id="rId24" Type="http://schemas.openxmlformats.org/officeDocument/2006/relationships/tags" Target="../tags/tag498.xml" /><Relationship Id="rId25" Type="http://schemas.openxmlformats.org/officeDocument/2006/relationships/tags" Target="../tags/tag499.xml" /><Relationship Id="rId26" Type="http://schemas.openxmlformats.org/officeDocument/2006/relationships/tags" Target="../tags/tag500.xml" /><Relationship Id="rId3" Type="http://schemas.openxmlformats.org/officeDocument/2006/relationships/tags" Target="../tags/tag477.xml" /><Relationship Id="rId4" Type="http://schemas.openxmlformats.org/officeDocument/2006/relationships/tags" Target="../tags/tag478.xml" /><Relationship Id="rId5" Type="http://schemas.openxmlformats.org/officeDocument/2006/relationships/tags" Target="../tags/tag479.xml" /><Relationship Id="rId6" Type="http://schemas.openxmlformats.org/officeDocument/2006/relationships/tags" Target="../tags/tag480.xml" /><Relationship Id="rId7" Type="http://schemas.openxmlformats.org/officeDocument/2006/relationships/tags" Target="../tags/tag481.xml" /><Relationship Id="rId8" Type="http://schemas.openxmlformats.org/officeDocument/2006/relationships/tags" Target="../tags/tag482.xml" /><Relationship Id="rId9" Type="http://schemas.openxmlformats.org/officeDocument/2006/relationships/tags" Target="../tags/tag48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31312243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/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75000"/>
                    <a:lumOff val="25000"/>
                  </a:schemeClr>
                </a:solidFill>
              </a:rPr>
              <a:t>演讲人</a:t>
            </a:r>
            <a:endParaRPr lang="zh-CN" altLang="en-US">
              <a:solidFill>
                <a:schemeClr val="dk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" name="标题 7"/>
          <p:cNvSpPr/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</a:rPr>
              <a:t>防火安全教育</a:t>
            </a:r>
            <a:endParaRPr lang="zh-CN" altLang="en-US">
              <a:solidFill>
                <a:schemeClr val="dk1"/>
              </a:solidFill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/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>
                <a:solidFill>
                  <a:schemeClr val="dk1"/>
                </a:solidFill>
              </a:rPr>
              <a:t>1</a:t>
            </a:r>
            <a:endParaRPr lang="zh-CN" altLang="en-US">
              <a:solidFill>
                <a:schemeClr val="dk1"/>
              </a:solidFill>
            </a:endParaRPr>
          </a:p>
        </p:txBody>
      </p:sp>
      <p:sp>
        <p:nvSpPr>
          <p:cNvPr id="4" name="标题 3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</a:rPr>
              <a:t>防火安全的重要性</a:t>
            </a:r>
            <a:endParaRPr lang="zh-CN" altLang="en-US">
              <a:solidFill>
                <a:schemeClr val="dk1"/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火灾对个人和财产的危害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6"/>
            </p:custDataLst>
          </p:nvPr>
        </p:nvCxnSpPr>
        <p:spPr>
          <a:xfrm flipH="1">
            <a:off x="3982310" y="1814250"/>
            <a:ext cx="0" cy="3882979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剪去对角的矩形 25"/>
          <p:cNvSpPr/>
          <p:nvPr>
            <p:custDataLst>
              <p:tags r:id="rId7"/>
            </p:custDataLst>
          </p:nvPr>
        </p:nvSpPr>
        <p:spPr>
          <a:xfrm>
            <a:off x="3446351" y="5284151"/>
            <a:ext cx="541533" cy="541669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7" name="剪去对角的矩形 26"/>
          <p:cNvSpPr/>
          <p:nvPr>
            <p:custDataLst>
              <p:tags r:id="rId8"/>
            </p:custDataLst>
          </p:nvPr>
        </p:nvSpPr>
        <p:spPr>
          <a:xfrm rot="5400000">
            <a:off x="3987855" y="5239389"/>
            <a:ext cx="238543" cy="238483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9"/>
            </p:custDataLst>
          </p:nvPr>
        </p:nvSpPr>
        <p:spPr>
          <a:xfrm>
            <a:off x="4412636" y="5231926"/>
            <a:ext cx="4340381" cy="90952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4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社会影响：火灾可能导致社会恐慌，影响社会秩序和稳定</a:t>
            </a:r>
            <a:endParaRPr lang="zh-CN" altLang="en-US" sz="2100" spc="14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" name="矩形 1"/>
          <p:cNvSpPr/>
          <p:nvPr>
            <p:custDataLst>
              <p:tags r:id="rId10"/>
            </p:custDataLst>
          </p:nvPr>
        </p:nvSpPr>
        <p:spPr>
          <a:xfrm>
            <a:off x="3458926" y="5338824"/>
            <a:ext cx="516381" cy="4323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04</a:t>
            </a: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3" name="剪去对角的矩形 12"/>
          <p:cNvSpPr/>
          <p:nvPr>
            <p:custDataLst>
              <p:tags r:id="rId11"/>
            </p:custDataLst>
          </p:nvPr>
        </p:nvSpPr>
        <p:spPr>
          <a:xfrm>
            <a:off x="3446351" y="4028476"/>
            <a:ext cx="541533" cy="541669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4" name="剪去对角的矩形 13"/>
          <p:cNvSpPr/>
          <p:nvPr>
            <p:custDataLst>
              <p:tags r:id="rId12"/>
            </p:custDataLst>
          </p:nvPr>
        </p:nvSpPr>
        <p:spPr>
          <a:xfrm rot="5400000">
            <a:off x="3987855" y="3983715"/>
            <a:ext cx="238543" cy="238483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13"/>
            </p:custDataLst>
          </p:nvPr>
        </p:nvSpPr>
        <p:spPr>
          <a:xfrm>
            <a:off x="4412636" y="3980711"/>
            <a:ext cx="4340381" cy="90952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环境污染：火灾可能导致环境污染，影响空气质量和生态环境</a:t>
            </a:r>
            <a:endParaRPr lang="zh-CN" altLang="en-US" sz="21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7" name="矩形 36"/>
          <p:cNvSpPr/>
          <p:nvPr>
            <p:custDataLst>
              <p:tags r:id="rId14"/>
            </p:custDataLst>
          </p:nvPr>
        </p:nvSpPr>
        <p:spPr>
          <a:xfrm>
            <a:off x="3458926" y="4083150"/>
            <a:ext cx="516381" cy="4323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03</a:t>
            </a: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18" name="剪去对角的矩形 17"/>
          <p:cNvSpPr/>
          <p:nvPr>
            <p:custDataLst>
              <p:tags r:id="rId15"/>
            </p:custDataLst>
          </p:nvPr>
        </p:nvSpPr>
        <p:spPr>
          <a:xfrm>
            <a:off x="3446351" y="2775774"/>
            <a:ext cx="541533" cy="541669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" name="剪去对角的矩形 6"/>
          <p:cNvSpPr/>
          <p:nvPr>
            <p:custDataLst>
              <p:tags r:id="rId16"/>
            </p:custDataLst>
          </p:nvPr>
        </p:nvSpPr>
        <p:spPr>
          <a:xfrm rot="5400000">
            <a:off x="3987855" y="2731013"/>
            <a:ext cx="238543" cy="238483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17"/>
            </p:custDataLst>
          </p:nvPr>
        </p:nvSpPr>
        <p:spPr>
          <a:xfrm>
            <a:off x="4412636" y="2729496"/>
            <a:ext cx="4340381" cy="90952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财产损失：火灾可能导致财产损失，包括房屋、车辆、家具等</a:t>
            </a:r>
            <a:endParaRPr lang="zh-CN" altLang="en-US" sz="21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8"/>
            </p:custDataLst>
          </p:nvPr>
        </p:nvSpPr>
        <p:spPr>
          <a:xfrm>
            <a:off x="3458926" y="2830448"/>
            <a:ext cx="516381" cy="4323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02</a:t>
            </a: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" name="剪去对角的矩形 3"/>
          <p:cNvSpPr/>
          <p:nvPr>
            <p:custDataLst>
              <p:tags r:id="rId19"/>
            </p:custDataLst>
          </p:nvPr>
        </p:nvSpPr>
        <p:spPr>
          <a:xfrm>
            <a:off x="3446351" y="1523072"/>
            <a:ext cx="541533" cy="541669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" name="剪去对角的矩形 5"/>
          <p:cNvSpPr/>
          <p:nvPr>
            <p:custDataLst>
              <p:tags r:id="rId20"/>
            </p:custDataLst>
          </p:nvPr>
        </p:nvSpPr>
        <p:spPr>
          <a:xfrm rot="5400000">
            <a:off x="3987855" y="1478310"/>
            <a:ext cx="238543" cy="238483"/>
          </a:xfrm>
          <a:prstGeom prst="snip2DiagRect">
            <a:avLst>
              <a:gd name="adj1" fmla="val 0"/>
              <a:gd name="adj2" fmla="val 34515"/>
            </a:avLst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4412636" y="1478280"/>
            <a:ext cx="4340381" cy="90952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100" spc="14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生命安全：火灾可能导致人员伤亡，严重威胁生命安全</a:t>
            </a:r>
            <a:endParaRPr lang="zh-CN" altLang="en-US" sz="2100" spc="14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22"/>
            </p:custDataLst>
          </p:nvPr>
        </p:nvSpPr>
        <p:spPr>
          <a:xfrm>
            <a:off x="3458926" y="1577746"/>
            <a:ext cx="516381" cy="432320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b="1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01</a:t>
            </a:r>
            <a:endParaRPr lang="en-US" altLang="zh-CN" b="1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23"/>
    </p:custData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火灾对社会的影响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任意多边形 54"/>
          <p:cNvSpPr/>
          <p:nvPr>
            <p:custDataLst>
              <p:tags r:id="rId6"/>
            </p:custDataLst>
          </p:nvPr>
        </p:nvSpPr>
        <p:spPr>
          <a:xfrm>
            <a:off x="1412118" y="1488521"/>
            <a:ext cx="3806105" cy="3349542"/>
          </a:xfrm>
          <a:custGeom>
            <a:gdLst>
              <a:gd name="connsiteX0" fmla="*/ 0 w 4400550"/>
              <a:gd name="connsiteY0" fmla="*/ 0 h 3872680"/>
              <a:gd name="connsiteX1" fmla="*/ 4400550 w 4400550"/>
              <a:gd name="connsiteY1" fmla="*/ 0 h 3872680"/>
              <a:gd name="connsiteX2" fmla="*/ 4400550 w 4400550"/>
              <a:gd name="connsiteY2" fmla="*/ 1176652 h 3872680"/>
              <a:gd name="connsiteX3" fmla="*/ 2879107 w 4400550"/>
              <a:gd name="connsiteY3" fmla="*/ 1176652 h 3872680"/>
              <a:gd name="connsiteX4" fmla="*/ 2879107 w 4400550"/>
              <a:gd name="connsiteY4" fmla="*/ 2524666 h 3872680"/>
              <a:gd name="connsiteX5" fmla="*/ 1357664 w 4400550"/>
              <a:gd name="connsiteY5" fmla="*/ 2524666 h 3872680"/>
              <a:gd name="connsiteX6" fmla="*/ 1357664 w 4400550"/>
              <a:gd name="connsiteY6" fmla="*/ 3872680 h 3872680"/>
              <a:gd name="connsiteX7" fmla="*/ 0 w 4400550"/>
              <a:gd name="connsiteY7" fmla="*/ 3872680 h 3872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00550" h="3872680">
                <a:moveTo>
                  <a:pt x="0" y="0"/>
                </a:moveTo>
                <a:lnTo>
                  <a:pt x="4400550" y="0"/>
                </a:lnTo>
                <a:lnTo>
                  <a:pt x="4400550" y="1176652"/>
                </a:lnTo>
                <a:lnTo>
                  <a:pt x="2879107" y="1176652"/>
                </a:lnTo>
                <a:lnTo>
                  <a:pt x="2879107" y="2524666"/>
                </a:lnTo>
                <a:lnTo>
                  <a:pt x="1357664" y="2524666"/>
                </a:lnTo>
                <a:lnTo>
                  <a:pt x="1357664" y="3872680"/>
                </a:lnTo>
                <a:lnTo>
                  <a:pt x="0" y="3872680"/>
                </a:lnTo>
                <a:close/>
              </a:path>
            </a:pathLst>
          </a:custGeom>
          <a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" name="TextBox 27"/>
          <p:cNvSpPr/>
          <p:nvPr>
            <p:custDataLst>
              <p:tags r:id="rId8"/>
            </p:custDataLst>
          </p:nvPr>
        </p:nvSpPr>
        <p:spPr>
          <a:xfrm>
            <a:off x="1412118" y="4975724"/>
            <a:ext cx="2631841" cy="1153364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32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" name="TextBox 32"/>
          <p:cNvSpPr/>
          <p:nvPr>
            <p:custDataLst>
              <p:tags r:id="rId9"/>
            </p:custDataLst>
          </p:nvPr>
        </p:nvSpPr>
        <p:spPr>
          <a:xfrm>
            <a:off x="2728038" y="3809805"/>
            <a:ext cx="2631841" cy="1165919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32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" name="TextBox 33"/>
          <p:cNvSpPr/>
          <p:nvPr>
            <p:custDataLst>
              <p:tags r:id="rId10"/>
            </p:custDataLst>
          </p:nvPr>
        </p:nvSpPr>
        <p:spPr>
          <a:xfrm>
            <a:off x="4043958" y="2643886"/>
            <a:ext cx="2631841" cy="1165919"/>
          </a:xfrm>
          <a:prstGeom prst="rect">
            <a:avLst/>
          </a:prstGeom>
          <a:solidFill>
            <a:schemeClr val="accent2"/>
          </a:solidFill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32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" name="TextBox 34"/>
          <p:cNvSpPr/>
          <p:nvPr>
            <p:custDataLst>
              <p:tags r:id="rId11"/>
            </p:custDataLst>
          </p:nvPr>
        </p:nvSpPr>
        <p:spPr>
          <a:xfrm>
            <a:off x="5359878" y="1478224"/>
            <a:ext cx="2631841" cy="1165919"/>
          </a:xfrm>
          <a:prstGeom prst="rect">
            <a:avLst/>
          </a:prstGeom>
          <a:solidFill>
            <a:schemeClr val="accent3"/>
          </a:solidFill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32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>
            <a:off x="4043958" y="4975724"/>
            <a:ext cx="276554" cy="1153364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6" name="矩形 55"/>
          <p:cNvSpPr/>
          <p:nvPr>
            <p:custDataLst>
              <p:tags r:id="rId13"/>
            </p:custDataLst>
          </p:nvPr>
        </p:nvSpPr>
        <p:spPr>
          <a:xfrm>
            <a:off x="5359878" y="3809746"/>
            <a:ext cx="276554" cy="116572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7" name="矩形 56"/>
          <p:cNvSpPr/>
          <p:nvPr>
            <p:custDataLst>
              <p:tags r:id="rId14"/>
            </p:custDataLst>
          </p:nvPr>
        </p:nvSpPr>
        <p:spPr>
          <a:xfrm>
            <a:off x="6676110" y="2643455"/>
            <a:ext cx="276554" cy="116640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8" name="文本框 57"/>
          <p:cNvSpPr txBox="1"/>
          <p:nvPr>
            <p:custDataLst>
              <p:tags r:id="rId15"/>
            </p:custDataLst>
          </p:nvPr>
        </p:nvSpPr>
        <p:spPr>
          <a:xfrm>
            <a:off x="4501295" y="4975096"/>
            <a:ext cx="2794379" cy="116654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生命安全：火灾可能导致人员伤亡，影响生命安全</a:t>
            </a:r>
            <a:endParaRPr lang="zh-CN" altLang="en-US" sz="1900" spc="110">
              <a:solidFill>
                <a:schemeClr val="lt1">
                  <a:lumMod val="50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0" name="文本框 59"/>
          <p:cNvSpPr txBox="1"/>
          <p:nvPr>
            <p:custDataLst>
              <p:tags r:id="rId16"/>
            </p:custDataLst>
          </p:nvPr>
        </p:nvSpPr>
        <p:spPr>
          <a:xfrm>
            <a:off x="5745827" y="3819586"/>
            <a:ext cx="2794379" cy="1133119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财产损失：火灾可能导致财产损失，影响经济和社会发展</a:t>
            </a:r>
            <a:endParaRPr lang="zh-CN" altLang="en-US" sz="1900" spc="110">
              <a:solidFill>
                <a:schemeClr val="lt1">
                  <a:lumMod val="50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2" name="文本框 61"/>
          <p:cNvSpPr txBox="1"/>
          <p:nvPr>
            <p:custDataLst>
              <p:tags r:id="rId17"/>
            </p:custDataLst>
          </p:nvPr>
        </p:nvSpPr>
        <p:spPr>
          <a:xfrm>
            <a:off x="6990360" y="2665845"/>
            <a:ext cx="2794379" cy="113135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环境污染：火灾可能导致环境污染，影响生态环境和人类健康</a:t>
            </a:r>
            <a:endParaRPr lang="zh-CN" altLang="en-US" sz="1900" spc="110">
              <a:solidFill>
                <a:schemeClr val="lt1">
                  <a:lumMod val="50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4" name="文本框 63"/>
          <p:cNvSpPr txBox="1"/>
          <p:nvPr>
            <p:custDataLst>
              <p:tags r:id="rId18"/>
            </p:custDataLst>
          </p:nvPr>
        </p:nvSpPr>
        <p:spPr>
          <a:xfrm>
            <a:off x="7991718" y="1481568"/>
            <a:ext cx="2794379" cy="11618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  <a:sym typeface="Arial" pitchFamily="34" charset="0"/>
              </a:rPr>
              <a:t>社会秩序：火灾可能导致社会秩序混乱，影响社会稳定和和谐发展</a:t>
            </a:r>
            <a:endParaRPr lang="zh-CN" altLang="en-US" sz="1900" spc="110">
              <a:solidFill>
                <a:schemeClr val="lt1">
                  <a:lumMod val="50000"/>
                </a:schemeClr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29" name="文本框 28"/>
          <p:cNvSpPr txBox="1"/>
          <p:nvPr>
            <p:custDataLst>
              <p:tags r:id="rId19"/>
            </p:custDataLst>
          </p:nvPr>
        </p:nvSpPr>
        <p:spPr>
          <a:xfrm>
            <a:off x="2146937" y="4996319"/>
            <a:ext cx="1162201" cy="11121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01</a:t>
            </a:r>
            <a:endParaRPr lang="en-US" altLang="zh-CN" sz="48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0" name="文本框 29"/>
          <p:cNvSpPr txBox="1"/>
          <p:nvPr>
            <p:custDataLst>
              <p:tags r:id="rId20"/>
            </p:custDataLst>
          </p:nvPr>
        </p:nvSpPr>
        <p:spPr>
          <a:xfrm>
            <a:off x="4778777" y="2668876"/>
            <a:ext cx="1162201" cy="11121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03</a:t>
            </a:r>
            <a:endParaRPr lang="en-US" altLang="zh-CN" sz="48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21"/>
            </p:custDataLst>
          </p:nvPr>
        </p:nvSpPr>
        <p:spPr>
          <a:xfrm>
            <a:off x="3462857" y="3832598"/>
            <a:ext cx="1162201" cy="11121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02</a:t>
            </a:r>
            <a:endParaRPr lang="en-US" altLang="zh-CN" sz="48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22"/>
            </p:custDataLst>
          </p:nvPr>
        </p:nvSpPr>
        <p:spPr>
          <a:xfrm>
            <a:off x="6094697" y="1505155"/>
            <a:ext cx="1162201" cy="1112174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solidFill>
                  <a:schemeClr val="lt1"/>
                </a:solidFill>
                <a:latin typeface="微软雅黑"/>
                <a:ea typeface="微软雅黑"/>
                <a:sym typeface="Arial" pitchFamily="34" charset="0"/>
              </a:rPr>
              <a:t>04</a:t>
            </a:r>
            <a:endParaRPr lang="en-US" altLang="zh-CN" sz="4800"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23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防火安全的社会责任和义务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任意多边形 39"/>
          <p:cNvSpPr/>
          <p:nvPr>
            <p:custDataLst>
              <p:tags r:id="rId6"/>
            </p:custDataLst>
          </p:nvPr>
        </p:nvSpPr>
        <p:spPr bwMode="auto">
          <a:xfrm flipH="1">
            <a:off x="1306435" y="3312400"/>
            <a:ext cx="2216494" cy="823077"/>
          </a:xfrm>
          <a:custGeom>
            <a:gdLst>
              <a:gd name="connsiteX0" fmla="*/ 0 w 2088232"/>
              <a:gd name="connsiteY0" fmla="*/ 0 h 1224135"/>
              <a:gd name="connsiteX1" fmla="*/ 1476165 w 2088232"/>
              <a:gd name="connsiteY1" fmla="*/ 0 h 1224135"/>
              <a:gd name="connsiteX2" fmla="*/ 2088232 w 2088232"/>
              <a:gd name="connsiteY2" fmla="*/ 612068 h 1224135"/>
              <a:gd name="connsiteX3" fmla="*/ 2088232 w 2088232"/>
              <a:gd name="connsiteY3" fmla="*/ 1224135 h 1224135"/>
              <a:gd name="connsiteX4" fmla="*/ 0 w 2088232"/>
              <a:gd name="connsiteY4" fmla="*/ 1224135 h 1224135"/>
              <a:gd name="connsiteX5" fmla="*/ 0 w 2088232"/>
              <a:gd name="connsiteY5" fmla="*/ 0 h 1224135"/>
              <a:gd name="connsiteX0-1" fmla="*/ 9144 w 2088232"/>
              <a:gd name="connsiteY0-2" fmla="*/ 356616 h 1224135"/>
              <a:gd name="connsiteX1-3" fmla="*/ 1476165 w 2088232"/>
              <a:gd name="connsiteY1-4" fmla="*/ 0 h 1224135"/>
              <a:gd name="connsiteX2-5" fmla="*/ 2088232 w 2088232"/>
              <a:gd name="connsiteY2-6" fmla="*/ 612068 h 1224135"/>
              <a:gd name="connsiteX3-7" fmla="*/ 2088232 w 2088232"/>
              <a:gd name="connsiteY3-8" fmla="*/ 1224135 h 1224135"/>
              <a:gd name="connsiteX4-9" fmla="*/ 0 w 2088232"/>
              <a:gd name="connsiteY4-10" fmla="*/ 1224135 h 1224135"/>
              <a:gd name="connsiteX5-11" fmla="*/ 9144 w 2088232"/>
              <a:gd name="connsiteY5-12" fmla="*/ 356616 h 1224135"/>
              <a:gd name="connsiteX0-13" fmla="*/ 9144 w 2088232"/>
              <a:gd name="connsiteY0-14" fmla="*/ 73152 h 940671"/>
              <a:gd name="connsiteX1-15" fmla="*/ 1531029 w 2088232"/>
              <a:gd name="connsiteY1-16" fmla="*/ 0 h 940671"/>
              <a:gd name="connsiteX2-17" fmla="*/ 2088232 w 2088232"/>
              <a:gd name="connsiteY2-18" fmla="*/ 328604 h 940671"/>
              <a:gd name="connsiteX3-19" fmla="*/ 2088232 w 2088232"/>
              <a:gd name="connsiteY3-20" fmla="*/ 940671 h 940671"/>
              <a:gd name="connsiteX4-21" fmla="*/ 0 w 2088232"/>
              <a:gd name="connsiteY4-22" fmla="*/ 940671 h 940671"/>
              <a:gd name="connsiteX5-23" fmla="*/ 9144 w 2088232"/>
              <a:gd name="connsiteY5-24" fmla="*/ 73152 h 940671"/>
              <a:gd name="connsiteX0-25" fmla="*/ 9144 w 2088232"/>
              <a:gd name="connsiteY0-26" fmla="*/ 0 h 867519"/>
              <a:gd name="connsiteX1-27" fmla="*/ 2088232 w 2088232"/>
              <a:gd name="connsiteY1-28" fmla="*/ 255452 h 867519"/>
              <a:gd name="connsiteX2-29" fmla="*/ 2088232 w 2088232"/>
              <a:gd name="connsiteY2-30" fmla="*/ 867519 h 867519"/>
              <a:gd name="connsiteX3-31" fmla="*/ 0 w 2088232"/>
              <a:gd name="connsiteY3-32" fmla="*/ 867519 h 867519"/>
              <a:gd name="connsiteX4-33" fmla="*/ 9144 w 2088232"/>
              <a:gd name="connsiteY4-34" fmla="*/ 0 h 867519"/>
              <a:gd name="connsiteX0-35" fmla="*/ 9144 w 2088232"/>
              <a:gd name="connsiteY0-36" fmla="*/ 0 h 867519"/>
              <a:gd name="connsiteX1-37" fmla="*/ 2088232 w 2088232"/>
              <a:gd name="connsiteY1-38" fmla="*/ 153763 h 867519"/>
              <a:gd name="connsiteX2-39" fmla="*/ 2088232 w 2088232"/>
              <a:gd name="connsiteY2-40" fmla="*/ 867519 h 867519"/>
              <a:gd name="connsiteX3-41" fmla="*/ 0 w 2088232"/>
              <a:gd name="connsiteY3-42" fmla="*/ 867519 h 867519"/>
              <a:gd name="connsiteX4-43" fmla="*/ 9144 w 2088232"/>
              <a:gd name="connsiteY4-44" fmla="*/ 0 h 86751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088232" h="867518">
                <a:moveTo>
                  <a:pt x="9144" y="0"/>
                </a:moveTo>
                <a:lnTo>
                  <a:pt x="2088232" y="153763"/>
                </a:lnTo>
                <a:lnTo>
                  <a:pt x="2088232" y="867519"/>
                </a:lnTo>
                <a:lnTo>
                  <a:pt x="0" y="867519"/>
                </a:lnTo>
                <a:lnTo>
                  <a:pt x="9144" y="0"/>
                </a:lnTo>
                <a:close/>
              </a:path>
            </a:pathLst>
          </a:custGeom>
          <a:solidFill>
            <a:schemeClr val="accent1"/>
          </a:solidFill>
          <a:ln w="12700">
            <a:solidFill>
              <a:schemeClr val="accent1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1" name="矩形 40"/>
          <p:cNvSpPr/>
          <p:nvPr>
            <p:custDataLst>
              <p:tags r:id="rId7"/>
            </p:custDataLst>
          </p:nvPr>
        </p:nvSpPr>
        <p:spPr bwMode="auto">
          <a:xfrm>
            <a:off x="1306435" y="4117370"/>
            <a:ext cx="2216494" cy="1221067"/>
          </a:xfrm>
          <a:prstGeom prst="rect">
            <a:avLst/>
          </a:prstGeom>
          <a:noFill/>
          <a:ln w="12700">
            <a:solidFill>
              <a:schemeClr val="accent1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8" name="椭圆 37"/>
          <p:cNvSpPr/>
          <p:nvPr>
            <p:custDataLst>
              <p:tags r:id="rId8"/>
            </p:custDataLst>
          </p:nvPr>
        </p:nvSpPr>
        <p:spPr>
          <a:xfrm>
            <a:off x="2117983" y="3035304"/>
            <a:ext cx="593398" cy="593398"/>
          </a:xfrm>
          <a:prstGeom prst="ellipse">
            <a:avLst/>
          </a:prstGeom>
          <a:solidFill>
            <a:schemeClr val="lt1"/>
          </a:solidFill>
          <a:ln w="28575" cap="flat" cmpd="sng" algn="ctr">
            <a:solidFill>
              <a:schemeClr val="accent1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9" name="任意多边形 38"/>
          <p:cNvSpPr/>
          <p:nvPr>
            <p:custDataLst>
              <p:tags r:id="rId9"/>
            </p:custDataLst>
          </p:nvPr>
        </p:nvSpPr>
        <p:spPr bwMode="auto">
          <a:xfrm>
            <a:off x="2264703" y="3172025"/>
            <a:ext cx="299958" cy="319955"/>
          </a:xfrm>
          <a:custGeom>
            <a:gdLst>
              <a:gd name="T0" fmla="*/ 41 w 45"/>
              <a:gd name="T1" fmla="*/ 48 h 48"/>
              <a:gd name="T2" fmla="*/ 0 w 45"/>
              <a:gd name="T3" fmla="*/ 44 h 48"/>
              <a:gd name="T4" fmla="*/ 3 w 45"/>
              <a:gd name="T5" fmla="*/ 7 h 48"/>
              <a:gd name="T6" fmla="*/ 7 w 45"/>
              <a:gd name="T7" fmla="*/ 4 h 48"/>
              <a:gd name="T8" fmla="*/ 13 w 45"/>
              <a:gd name="T9" fmla="*/ 0 h 48"/>
              <a:gd name="T10" fmla="*/ 17 w 45"/>
              <a:gd name="T11" fmla="*/ 7 h 48"/>
              <a:gd name="T12" fmla="*/ 27 w 45"/>
              <a:gd name="T13" fmla="*/ 4 h 48"/>
              <a:gd name="T14" fmla="*/ 33 w 45"/>
              <a:gd name="T15" fmla="*/ 0 h 48"/>
              <a:gd name="T16" fmla="*/ 38 w 45"/>
              <a:gd name="T17" fmla="*/ 7 h 48"/>
              <a:gd name="T18" fmla="*/ 45 w 45"/>
              <a:gd name="T19" fmla="*/ 10 h 48"/>
              <a:gd name="T20" fmla="*/ 11 w 45"/>
              <a:gd name="T21" fmla="*/ 25 h 48"/>
              <a:gd name="T22" fmla="*/ 3 w 45"/>
              <a:gd name="T23" fmla="*/ 17 h 48"/>
              <a:gd name="T24" fmla="*/ 11 w 45"/>
              <a:gd name="T25" fmla="*/ 25 h 48"/>
              <a:gd name="T26" fmla="*/ 11 w 45"/>
              <a:gd name="T27" fmla="*/ 26 h 48"/>
              <a:gd name="T28" fmla="*/ 3 w 45"/>
              <a:gd name="T29" fmla="*/ 35 h 48"/>
              <a:gd name="T30" fmla="*/ 11 w 45"/>
              <a:gd name="T31" fmla="*/ 44 h 48"/>
              <a:gd name="T32" fmla="*/ 3 w 45"/>
              <a:gd name="T33" fmla="*/ 37 h 48"/>
              <a:gd name="T34" fmla="*/ 11 w 45"/>
              <a:gd name="T35" fmla="*/ 44 h 48"/>
              <a:gd name="T36" fmla="*/ 13 w 45"/>
              <a:gd name="T37" fmla="*/ 3 h 48"/>
              <a:gd name="T38" fmla="*/ 10 w 45"/>
              <a:gd name="T39" fmla="*/ 4 h 48"/>
              <a:gd name="T40" fmla="*/ 11 w 45"/>
              <a:gd name="T41" fmla="*/ 13 h 48"/>
              <a:gd name="T42" fmla="*/ 14 w 45"/>
              <a:gd name="T43" fmla="*/ 12 h 48"/>
              <a:gd name="T44" fmla="*/ 21 w 45"/>
              <a:gd name="T45" fmla="*/ 25 h 48"/>
              <a:gd name="T46" fmla="*/ 13 w 45"/>
              <a:gd name="T47" fmla="*/ 17 h 48"/>
              <a:gd name="T48" fmla="*/ 21 w 45"/>
              <a:gd name="T49" fmla="*/ 25 h 48"/>
              <a:gd name="T50" fmla="*/ 21 w 45"/>
              <a:gd name="T51" fmla="*/ 26 h 48"/>
              <a:gd name="T52" fmla="*/ 13 w 45"/>
              <a:gd name="T53" fmla="*/ 35 h 48"/>
              <a:gd name="T54" fmla="*/ 21 w 45"/>
              <a:gd name="T55" fmla="*/ 44 h 48"/>
              <a:gd name="T56" fmla="*/ 13 w 45"/>
              <a:gd name="T57" fmla="*/ 37 h 48"/>
              <a:gd name="T58" fmla="*/ 21 w 45"/>
              <a:gd name="T59" fmla="*/ 44 h 48"/>
              <a:gd name="T60" fmla="*/ 32 w 45"/>
              <a:gd name="T61" fmla="*/ 17 h 48"/>
              <a:gd name="T62" fmla="*/ 23 w 45"/>
              <a:gd name="T63" fmla="*/ 25 h 48"/>
              <a:gd name="T64" fmla="*/ 32 w 45"/>
              <a:gd name="T65" fmla="*/ 35 h 48"/>
              <a:gd name="T66" fmla="*/ 23 w 45"/>
              <a:gd name="T67" fmla="*/ 26 h 48"/>
              <a:gd name="T68" fmla="*/ 32 w 45"/>
              <a:gd name="T69" fmla="*/ 35 h 48"/>
              <a:gd name="T70" fmla="*/ 32 w 45"/>
              <a:gd name="T71" fmla="*/ 37 h 48"/>
              <a:gd name="T72" fmla="*/ 23 w 45"/>
              <a:gd name="T73" fmla="*/ 44 h 48"/>
              <a:gd name="T74" fmla="*/ 34 w 45"/>
              <a:gd name="T75" fmla="*/ 4 h 48"/>
              <a:gd name="T76" fmla="*/ 32 w 45"/>
              <a:gd name="T77" fmla="*/ 3 h 48"/>
              <a:gd name="T78" fmla="*/ 31 w 45"/>
              <a:gd name="T79" fmla="*/ 12 h 48"/>
              <a:gd name="T80" fmla="*/ 33 w 45"/>
              <a:gd name="T81" fmla="*/ 13 h 48"/>
              <a:gd name="T82" fmla="*/ 34 w 45"/>
              <a:gd name="T83" fmla="*/ 4 h 48"/>
              <a:gd name="T84" fmla="*/ 41 w 45"/>
              <a:gd name="T85" fmla="*/ 17 h 48"/>
              <a:gd name="T86" fmla="*/ 33 w 45"/>
              <a:gd name="T87" fmla="*/ 25 h 48"/>
              <a:gd name="T88" fmla="*/ 41 w 45"/>
              <a:gd name="T89" fmla="*/ 35 h 48"/>
              <a:gd name="T90" fmla="*/ 33 w 45"/>
              <a:gd name="T91" fmla="*/ 26 h 48"/>
              <a:gd name="T92" fmla="*/ 41 w 45"/>
              <a:gd name="T93" fmla="*/ 35 h 48"/>
              <a:gd name="T94" fmla="*/ 41 w 45"/>
              <a:gd name="T95" fmla="*/ 37 h 48"/>
              <a:gd name="T96" fmla="*/ 33 w 45"/>
              <a:gd name="T97" fmla="*/ 44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45" h="48">
                <a:moveTo>
                  <a:pt x="45" y="44"/>
                </a:moveTo>
                <a:cubicBezTo>
                  <a:pt x="45" y="46"/>
                  <a:pt x="43" y="48"/>
                  <a:pt x="41" y="48"/>
                </a:cubicBezTo>
                <a:cubicBezTo>
                  <a:pt x="3" y="48"/>
                  <a:pt x="3" y="48"/>
                  <a:pt x="3" y="48"/>
                </a:cubicBezTo>
                <a:cubicBezTo>
                  <a:pt x="1" y="48"/>
                  <a:pt x="0" y="46"/>
                  <a:pt x="0" y="44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8"/>
                  <a:pt x="1" y="7"/>
                  <a:pt x="3" y="7"/>
                </a:cubicBezTo>
                <a:cubicBezTo>
                  <a:pt x="7" y="7"/>
                  <a:pt x="7" y="7"/>
                  <a:pt x="7" y="7"/>
                </a:cubicBezTo>
                <a:cubicBezTo>
                  <a:pt x="7" y="4"/>
                  <a:pt x="7" y="4"/>
                  <a:pt x="7" y="4"/>
                </a:cubicBezTo>
                <a:cubicBezTo>
                  <a:pt x="7" y="2"/>
                  <a:pt x="9" y="0"/>
                  <a:pt x="11" y="0"/>
                </a:cubicBezTo>
                <a:cubicBezTo>
                  <a:pt x="13" y="0"/>
                  <a:pt x="13" y="0"/>
                  <a:pt x="13" y="0"/>
                </a:cubicBezTo>
                <a:cubicBezTo>
                  <a:pt x="15" y="0"/>
                  <a:pt x="17" y="2"/>
                  <a:pt x="17" y="4"/>
                </a:cubicBezTo>
                <a:cubicBezTo>
                  <a:pt x="17" y="7"/>
                  <a:pt x="17" y="7"/>
                  <a:pt x="17" y="7"/>
                </a:cubicBezTo>
                <a:cubicBezTo>
                  <a:pt x="27" y="7"/>
                  <a:pt x="27" y="7"/>
                  <a:pt x="27" y="7"/>
                </a:cubicBezTo>
                <a:cubicBezTo>
                  <a:pt x="27" y="4"/>
                  <a:pt x="27" y="4"/>
                  <a:pt x="27" y="4"/>
                </a:cubicBezTo>
                <a:cubicBezTo>
                  <a:pt x="27" y="2"/>
                  <a:pt x="29" y="0"/>
                  <a:pt x="32" y="0"/>
                </a:cubicBezTo>
                <a:cubicBezTo>
                  <a:pt x="33" y="0"/>
                  <a:pt x="33" y="0"/>
                  <a:pt x="33" y="0"/>
                </a:cubicBezTo>
                <a:cubicBezTo>
                  <a:pt x="36" y="0"/>
                  <a:pt x="38" y="2"/>
                  <a:pt x="38" y="4"/>
                </a:cubicBezTo>
                <a:cubicBezTo>
                  <a:pt x="38" y="7"/>
                  <a:pt x="38" y="7"/>
                  <a:pt x="38" y="7"/>
                </a:cubicBezTo>
                <a:cubicBezTo>
                  <a:pt x="41" y="7"/>
                  <a:pt x="41" y="7"/>
                  <a:pt x="41" y="7"/>
                </a:cubicBezTo>
                <a:cubicBezTo>
                  <a:pt x="43" y="7"/>
                  <a:pt x="45" y="8"/>
                  <a:pt x="45" y="10"/>
                </a:cubicBezTo>
                <a:lnTo>
                  <a:pt x="45" y="44"/>
                </a:lnTo>
                <a:close/>
                <a:moveTo>
                  <a:pt x="11" y="25"/>
                </a:moveTo>
                <a:cubicBezTo>
                  <a:pt x="11" y="17"/>
                  <a:pt x="11" y="17"/>
                  <a:pt x="11" y="17"/>
                </a:cubicBezTo>
                <a:cubicBezTo>
                  <a:pt x="3" y="17"/>
                  <a:pt x="3" y="17"/>
                  <a:pt x="3" y="17"/>
                </a:cubicBezTo>
                <a:cubicBezTo>
                  <a:pt x="3" y="25"/>
                  <a:pt x="3" y="25"/>
                  <a:pt x="3" y="25"/>
                </a:cubicBezTo>
                <a:lnTo>
                  <a:pt x="11" y="25"/>
                </a:lnTo>
                <a:close/>
                <a:moveTo>
                  <a:pt x="11" y="35"/>
                </a:moveTo>
                <a:cubicBezTo>
                  <a:pt x="11" y="26"/>
                  <a:pt x="11" y="26"/>
                  <a:pt x="11" y="26"/>
                </a:cubicBezTo>
                <a:cubicBezTo>
                  <a:pt x="3" y="26"/>
                  <a:pt x="3" y="26"/>
                  <a:pt x="3" y="26"/>
                </a:cubicBezTo>
                <a:cubicBezTo>
                  <a:pt x="3" y="35"/>
                  <a:pt x="3" y="35"/>
                  <a:pt x="3" y="35"/>
                </a:cubicBezTo>
                <a:lnTo>
                  <a:pt x="11" y="35"/>
                </a:lnTo>
                <a:close/>
                <a:moveTo>
                  <a:pt x="11" y="44"/>
                </a:moveTo>
                <a:cubicBezTo>
                  <a:pt x="11" y="37"/>
                  <a:pt x="11" y="37"/>
                  <a:pt x="11" y="37"/>
                </a:cubicBezTo>
                <a:cubicBezTo>
                  <a:pt x="3" y="37"/>
                  <a:pt x="3" y="37"/>
                  <a:pt x="3" y="37"/>
                </a:cubicBezTo>
                <a:cubicBezTo>
                  <a:pt x="3" y="44"/>
                  <a:pt x="3" y="44"/>
                  <a:pt x="3" y="44"/>
                </a:cubicBezTo>
                <a:lnTo>
                  <a:pt x="11" y="44"/>
                </a:lnTo>
                <a:close/>
                <a:moveTo>
                  <a:pt x="14" y="4"/>
                </a:moveTo>
                <a:cubicBezTo>
                  <a:pt x="14" y="4"/>
                  <a:pt x="13" y="3"/>
                  <a:pt x="13" y="3"/>
                </a:cubicBezTo>
                <a:cubicBezTo>
                  <a:pt x="11" y="3"/>
                  <a:pt x="11" y="3"/>
                  <a:pt x="11" y="3"/>
                </a:cubicBezTo>
                <a:cubicBezTo>
                  <a:pt x="11" y="3"/>
                  <a:pt x="10" y="4"/>
                  <a:pt x="10" y="4"/>
                </a:cubicBezTo>
                <a:cubicBezTo>
                  <a:pt x="10" y="12"/>
                  <a:pt x="10" y="12"/>
                  <a:pt x="10" y="12"/>
                </a:cubicBezTo>
                <a:cubicBezTo>
                  <a:pt x="10" y="12"/>
                  <a:pt x="11" y="13"/>
                  <a:pt x="11" y="13"/>
                </a:cubicBezTo>
                <a:cubicBezTo>
                  <a:pt x="13" y="13"/>
                  <a:pt x="13" y="13"/>
                  <a:pt x="13" y="13"/>
                </a:cubicBezTo>
                <a:cubicBezTo>
                  <a:pt x="13" y="13"/>
                  <a:pt x="14" y="12"/>
                  <a:pt x="14" y="12"/>
                </a:cubicBezTo>
                <a:lnTo>
                  <a:pt x="14" y="4"/>
                </a:lnTo>
                <a:close/>
                <a:moveTo>
                  <a:pt x="21" y="25"/>
                </a:moveTo>
                <a:cubicBezTo>
                  <a:pt x="21" y="17"/>
                  <a:pt x="21" y="17"/>
                  <a:pt x="21" y="17"/>
                </a:cubicBezTo>
                <a:cubicBezTo>
                  <a:pt x="13" y="17"/>
                  <a:pt x="13" y="17"/>
                  <a:pt x="13" y="17"/>
                </a:cubicBezTo>
                <a:cubicBezTo>
                  <a:pt x="13" y="25"/>
                  <a:pt x="13" y="25"/>
                  <a:pt x="13" y="25"/>
                </a:cubicBezTo>
                <a:lnTo>
                  <a:pt x="21" y="25"/>
                </a:lnTo>
                <a:close/>
                <a:moveTo>
                  <a:pt x="21" y="35"/>
                </a:moveTo>
                <a:cubicBezTo>
                  <a:pt x="21" y="26"/>
                  <a:pt x="21" y="26"/>
                  <a:pt x="21" y="26"/>
                </a:cubicBezTo>
                <a:cubicBezTo>
                  <a:pt x="13" y="26"/>
                  <a:pt x="13" y="26"/>
                  <a:pt x="13" y="26"/>
                </a:cubicBezTo>
                <a:cubicBezTo>
                  <a:pt x="13" y="35"/>
                  <a:pt x="13" y="35"/>
                  <a:pt x="13" y="35"/>
                </a:cubicBezTo>
                <a:lnTo>
                  <a:pt x="21" y="35"/>
                </a:lnTo>
                <a:close/>
                <a:moveTo>
                  <a:pt x="21" y="44"/>
                </a:moveTo>
                <a:cubicBezTo>
                  <a:pt x="21" y="37"/>
                  <a:pt x="21" y="37"/>
                  <a:pt x="21" y="37"/>
                </a:cubicBezTo>
                <a:cubicBezTo>
                  <a:pt x="13" y="37"/>
                  <a:pt x="13" y="37"/>
                  <a:pt x="13" y="37"/>
                </a:cubicBezTo>
                <a:cubicBezTo>
                  <a:pt x="13" y="44"/>
                  <a:pt x="13" y="44"/>
                  <a:pt x="13" y="44"/>
                </a:cubicBezTo>
                <a:lnTo>
                  <a:pt x="21" y="44"/>
                </a:lnTo>
                <a:close/>
                <a:moveTo>
                  <a:pt x="32" y="25"/>
                </a:moveTo>
                <a:cubicBezTo>
                  <a:pt x="32" y="17"/>
                  <a:pt x="32" y="17"/>
                  <a:pt x="32" y="17"/>
                </a:cubicBezTo>
                <a:cubicBezTo>
                  <a:pt x="23" y="17"/>
                  <a:pt x="23" y="17"/>
                  <a:pt x="23" y="17"/>
                </a:cubicBezTo>
                <a:cubicBezTo>
                  <a:pt x="23" y="25"/>
                  <a:pt x="23" y="25"/>
                  <a:pt x="23" y="25"/>
                </a:cubicBezTo>
                <a:lnTo>
                  <a:pt x="32" y="25"/>
                </a:lnTo>
                <a:close/>
                <a:moveTo>
                  <a:pt x="32" y="35"/>
                </a:moveTo>
                <a:cubicBezTo>
                  <a:pt x="32" y="26"/>
                  <a:pt x="32" y="26"/>
                  <a:pt x="32" y="26"/>
                </a:cubicBezTo>
                <a:cubicBezTo>
                  <a:pt x="23" y="26"/>
                  <a:pt x="23" y="26"/>
                  <a:pt x="23" y="26"/>
                </a:cubicBezTo>
                <a:cubicBezTo>
                  <a:pt x="23" y="35"/>
                  <a:pt x="23" y="35"/>
                  <a:pt x="23" y="35"/>
                </a:cubicBezTo>
                <a:lnTo>
                  <a:pt x="32" y="35"/>
                </a:lnTo>
                <a:close/>
                <a:moveTo>
                  <a:pt x="32" y="44"/>
                </a:moveTo>
                <a:cubicBezTo>
                  <a:pt x="32" y="37"/>
                  <a:pt x="32" y="37"/>
                  <a:pt x="32" y="37"/>
                </a:cubicBezTo>
                <a:cubicBezTo>
                  <a:pt x="23" y="37"/>
                  <a:pt x="23" y="37"/>
                  <a:pt x="23" y="37"/>
                </a:cubicBezTo>
                <a:cubicBezTo>
                  <a:pt x="23" y="44"/>
                  <a:pt x="23" y="44"/>
                  <a:pt x="23" y="44"/>
                </a:cubicBezTo>
                <a:lnTo>
                  <a:pt x="32" y="44"/>
                </a:lnTo>
                <a:close/>
                <a:moveTo>
                  <a:pt x="34" y="4"/>
                </a:moveTo>
                <a:cubicBezTo>
                  <a:pt x="34" y="4"/>
                  <a:pt x="34" y="3"/>
                  <a:pt x="33" y="3"/>
                </a:cubicBezTo>
                <a:cubicBezTo>
                  <a:pt x="32" y="3"/>
                  <a:pt x="32" y="3"/>
                  <a:pt x="32" y="3"/>
                </a:cubicBezTo>
                <a:cubicBezTo>
                  <a:pt x="31" y="3"/>
                  <a:pt x="31" y="4"/>
                  <a:pt x="31" y="4"/>
                </a:cubicBezTo>
                <a:cubicBezTo>
                  <a:pt x="31" y="12"/>
                  <a:pt x="31" y="12"/>
                  <a:pt x="31" y="12"/>
                </a:cubicBezTo>
                <a:cubicBezTo>
                  <a:pt x="31" y="12"/>
                  <a:pt x="31" y="13"/>
                  <a:pt x="32" y="13"/>
                </a:cubicBezTo>
                <a:cubicBezTo>
                  <a:pt x="33" y="13"/>
                  <a:pt x="33" y="13"/>
                  <a:pt x="33" y="13"/>
                </a:cubicBezTo>
                <a:cubicBezTo>
                  <a:pt x="34" y="13"/>
                  <a:pt x="34" y="12"/>
                  <a:pt x="34" y="12"/>
                </a:cubicBezTo>
                <a:lnTo>
                  <a:pt x="34" y="4"/>
                </a:lnTo>
                <a:close/>
                <a:moveTo>
                  <a:pt x="41" y="25"/>
                </a:moveTo>
                <a:cubicBezTo>
                  <a:pt x="41" y="17"/>
                  <a:pt x="41" y="17"/>
                  <a:pt x="41" y="17"/>
                </a:cubicBezTo>
                <a:cubicBezTo>
                  <a:pt x="33" y="17"/>
                  <a:pt x="33" y="17"/>
                  <a:pt x="33" y="17"/>
                </a:cubicBezTo>
                <a:cubicBezTo>
                  <a:pt x="33" y="25"/>
                  <a:pt x="33" y="25"/>
                  <a:pt x="33" y="25"/>
                </a:cubicBezTo>
                <a:lnTo>
                  <a:pt x="41" y="25"/>
                </a:lnTo>
                <a:close/>
                <a:moveTo>
                  <a:pt x="41" y="35"/>
                </a:moveTo>
                <a:cubicBezTo>
                  <a:pt x="41" y="26"/>
                  <a:pt x="41" y="26"/>
                  <a:pt x="41" y="26"/>
                </a:cubicBezTo>
                <a:cubicBezTo>
                  <a:pt x="33" y="26"/>
                  <a:pt x="33" y="26"/>
                  <a:pt x="33" y="26"/>
                </a:cubicBezTo>
                <a:cubicBezTo>
                  <a:pt x="33" y="35"/>
                  <a:pt x="33" y="35"/>
                  <a:pt x="33" y="35"/>
                </a:cubicBezTo>
                <a:lnTo>
                  <a:pt x="41" y="35"/>
                </a:lnTo>
                <a:close/>
                <a:moveTo>
                  <a:pt x="41" y="44"/>
                </a:moveTo>
                <a:cubicBezTo>
                  <a:pt x="41" y="37"/>
                  <a:pt x="41" y="37"/>
                  <a:pt x="41" y="37"/>
                </a:cubicBezTo>
                <a:cubicBezTo>
                  <a:pt x="33" y="37"/>
                  <a:pt x="33" y="37"/>
                  <a:pt x="33" y="37"/>
                </a:cubicBezTo>
                <a:cubicBezTo>
                  <a:pt x="33" y="44"/>
                  <a:pt x="33" y="44"/>
                  <a:pt x="33" y="44"/>
                </a:cubicBezTo>
                <a:lnTo>
                  <a:pt x="41" y="4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wrap="square" lIns="91440" tIns="45720" rIns="91440" bIns="45720" anchor="ctr">
            <a:normAutofit fontScale="5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3" name="矩形 42"/>
          <p:cNvSpPr/>
          <p:nvPr>
            <p:custDataLst>
              <p:tags r:id="rId10"/>
            </p:custDataLst>
          </p:nvPr>
        </p:nvSpPr>
        <p:spPr bwMode="auto">
          <a:xfrm>
            <a:off x="1306602" y="4158223"/>
            <a:ext cx="2217279" cy="107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dk1"/>
                </a:solidFill>
                <a:latin typeface="微软雅黑"/>
                <a:ea typeface="微软雅黑"/>
                <a:sym typeface="Arial" pitchFamily="34" charset="0"/>
              </a:rPr>
              <a:t>遵守法律法规：遵守国家法律法规，确保消防安全</a:t>
            </a:r>
            <a:endParaRPr lang="zh-CN" altLang="en-US" spc="1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1"/>
            </p:custDataLst>
          </p:nvPr>
        </p:nvSpPr>
        <p:spPr bwMode="auto">
          <a:xfrm flipH="1">
            <a:off x="3763052" y="3059145"/>
            <a:ext cx="2216494" cy="1076332"/>
          </a:xfrm>
          <a:custGeom>
            <a:gdLst>
              <a:gd name="connsiteX0" fmla="*/ 0 w 2088232"/>
              <a:gd name="connsiteY0" fmla="*/ 0 h 1224135"/>
              <a:gd name="connsiteX1" fmla="*/ 1476165 w 2088232"/>
              <a:gd name="connsiteY1" fmla="*/ 0 h 1224135"/>
              <a:gd name="connsiteX2" fmla="*/ 2088232 w 2088232"/>
              <a:gd name="connsiteY2" fmla="*/ 612068 h 1224135"/>
              <a:gd name="connsiteX3" fmla="*/ 2088232 w 2088232"/>
              <a:gd name="connsiteY3" fmla="*/ 1224135 h 1224135"/>
              <a:gd name="connsiteX4" fmla="*/ 0 w 2088232"/>
              <a:gd name="connsiteY4" fmla="*/ 1224135 h 1224135"/>
              <a:gd name="connsiteX5" fmla="*/ 0 w 2088232"/>
              <a:gd name="connsiteY5" fmla="*/ 0 h 1224135"/>
              <a:gd name="connsiteX0-1" fmla="*/ 9144 w 2088232"/>
              <a:gd name="connsiteY0-2" fmla="*/ 356616 h 1224135"/>
              <a:gd name="connsiteX1-3" fmla="*/ 1476165 w 2088232"/>
              <a:gd name="connsiteY1-4" fmla="*/ 0 h 1224135"/>
              <a:gd name="connsiteX2-5" fmla="*/ 2088232 w 2088232"/>
              <a:gd name="connsiteY2-6" fmla="*/ 612068 h 1224135"/>
              <a:gd name="connsiteX3-7" fmla="*/ 2088232 w 2088232"/>
              <a:gd name="connsiteY3-8" fmla="*/ 1224135 h 1224135"/>
              <a:gd name="connsiteX4-9" fmla="*/ 0 w 2088232"/>
              <a:gd name="connsiteY4-10" fmla="*/ 1224135 h 1224135"/>
              <a:gd name="connsiteX5-11" fmla="*/ 9144 w 2088232"/>
              <a:gd name="connsiteY5-12" fmla="*/ 356616 h 1224135"/>
              <a:gd name="connsiteX0-13" fmla="*/ 9144 w 2088232"/>
              <a:gd name="connsiteY0-14" fmla="*/ 73152 h 940671"/>
              <a:gd name="connsiteX1-15" fmla="*/ 1531029 w 2088232"/>
              <a:gd name="connsiteY1-16" fmla="*/ 0 h 940671"/>
              <a:gd name="connsiteX2-17" fmla="*/ 2088232 w 2088232"/>
              <a:gd name="connsiteY2-18" fmla="*/ 328604 h 940671"/>
              <a:gd name="connsiteX3-19" fmla="*/ 2088232 w 2088232"/>
              <a:gd name="connsiteY3-20" fmla="*/ 940671 h 940671"/>
              <a:gd name="connsiteX4-21" fmla="*/ 0 w 2088232"/>
              <a:gd name="connsiteY4-22" fmla="*/ 940671 h 940671"/>
              <a:gd name="connsiteX5-23" fmla="*/ 9144 w 2088232"/>
              <a:gd name="connsiteY5-24" fmla="*/ 73152 h 940671"/>
              <a:gd name="connsiteX0-25" fmla="*/ 9144 w 2088232"/>
              <a:gd name="connsiteY0-26" fmla="*/ 0 h 867519"/>
              <a:gd name="connsiteX1-27" fmla="*/ 2088232 w 2088232"/>
              <a:gd name="connsiteY1-28" fmla="*/ 255452 h 867519"/>
              <a:gd name="connsiteX2-29" fmla="*/ 2088232 w 2088232"/>
              <a:gd name="connsiteY2-30" fmla="*/ 867519 h 867519"/>
              <a:gd name="connsiteX3-31" fmla="*/ 0 w 2088232"/>
              <a:gd name="connsiteY3-32" fmla="*/ 867519 h 867519"/>
              <a:gd name="connsiteX4-33" fmla="*/ 9144 w 2088232"/>
              <a:gd name="connsiteY4-34" fmla="*/ 0 h 867519"/>
              <a:gd name="connsiteX0-35" fmla="*/ 9144 w 2088232"/>
              <a:gd name="connsiteY0-36" fmla="*/ 0 h 867519"/>
              <a:gd name="connsiteX1-37" fmla="*/ 2088232 w 2088232"/>
              <a:gd name="connsiteY1-38" fmla="*/ 153763 h 867519"/>
              <a:gd name="connsiteX2-39" fmla="*/ 2088232 w 2088232"/>
              <a:gd name="connsiteY2-40" fmla="*/ 867519 h 867519"/>
              <a:gd name="connsiteX3-41" fmla="*/ 0 w 2088232"/>
              <a:gd name="connsiteY3-42" fmla="*/ 867519 h 867519"/>
              <a:gd name="connsiteX4-43" fmla="*/ 9144 w 2088232"/>
              <a:gd name="connsiteY4-44" fmla="*/ 0 h 86751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088232" h="867518">
                <a:moveTo>
                  <a:pt x="9144" y="0"/>
                </a:moveTo>
                <a:lnTo>
                  <a:pt x="2088232" y="153763"/>
                </a:lnTo>
                <a:lnTo>
                  <a:pt x="2088232" y="867519"/>
                </a:lnTo>
                <a:lnTo>
                  <a:pt x="0" y="867519"/>
                </a:lnTo>
                <a:lnTo>
                  <a:pt x="9144" y="0"/>
                </a:lnTo>
                <a:close/>
              </a:path>
            </a:pathLst>
          </a:custGeom>
          <a:solidFill>
            <a:schemeClr val="accent2"/>
          </a:solidFill>
          <a:ln w="12700">
            <a:solidFill>
              <a:schemeClr val="accent2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5" name="矩形 4"/>
          <p:cNvSpPr/>
          <p:nvPr>
            <p:custDataLst>
              <p:tags r:id="rId12"/>
            </p:custDataLst>
          </p:nvPr>
        </p:nvSpPr>
        <p:spPr bwMode="auto">
          <a:xfrm>
            <a:off x="3763052" y="4117370"/>
            <a:ext cx="2216494" cy="1221067"/>
          </a:xfrm>
          <a:prstGeom prst="rect">
            <a:avLst/>
          </a:prstGeom>
          <a:noFill/>
          <a:ln w="12700">
            <a:solidFill>
              <a:schemeClr val="accent2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4574600" y="2875326"/>
            <a:ext cx="593398" cy="593398"/>
          </a:xfrm>
          <a:prstGeom prst="ellipse">
            <a:avLst/>
          </a:prstGeom>
          <a:solidFill>
            <a:schemeClr val="lt1"/>
          </a:solidFill>
          <a:ln w="28575" cap="flat" cmpd="sng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7" name="任意多边形 36"/>
          <p:cNvSpPr/>
          <p:nvPr>
            <p:custDataLst>
              <p:tags r:id="rId14"/>
            </p:custDataLst>
          </p:nvPr>
        </p:nvSpPr>
        <p:spPr bwMode="auto">
          <a:xfrm>
            <a:off x="4711321" y="3019455"/>
            <a:ext cx="319955" cy="305138"/>
          </a:xfrm>
          <a:custGeom>
            <a:gdLst>
              <a:gd name="connsiteX0" fmla="*/ 315778 w 607639"/>
              <a:gd name="connsiteY0" fmla="*/ 173080 h 579502"/>
              <a:gd name="connsiteX1" fmla="*/ 315778 w 607639"/>
              <a:gd name="connsiteY1" fmla="*/ 266058 h 579502"/>
              <a:gd name="connsiteX2" fmla="*/ 303493 w 607639"/>
              <a:gd name="connsiteY2" fmla="*/ 278325 h 579502"/>
              <a:gd name="connsiteX3" fmla="*/ 210375 w 607639"/>
              <a:gd name="connsiteY3" fmla="*/ 278325 h 579502"/>
              <a:gd name="connsiteX4" fmla="*/ 303493 w 607639"/>
              <a:gd name="connsiteY4" fmla="*/ 359925 h 579502"/>
              <a:gd name="connsiteX5" fmla="*/ 397500 w 607639"/>
              <a:gd name="connsiteY5" fmla="*/ 266058 h 579502"/>
              <a:gd name="connsiteX6" fmla="*/ 315778 w 607639"/>
              <a:gd name="connsiteY6" fmla="*/ 173080 h 579502"/>
              <a:gd name="connsiteX7" fmla="*/ 249814 w 607639"/>
              <a:gd name="connsiteY7" fmla="*/ 160816 h 579502"/>
              <a:gd name="connsiteX8" fmla="*/ 198110 w 607639"/>
              <a:gd name="connsiteY8" fmla="*/ 212449 h 579502"/>
              <a:gd name="connsiteX9" fmla="*/ 249814 w 607639"/>
              <a:gd name="connsiteY9" fmla="*/ 212449 h 579502"/>
              <a:gd name="connsiteX10" fmla="*/ 303493 w 607639"/>
              <a:gd name="connsiteY10" fmla="*/ 147835 h 579502"/>
              <a:gd name="connsiteX11" fmla="*/ 421981 w 607639"/>
              <a:gd name="connsiteY11" fmla="*/ 266058 h 579502"/>
              <a:gd name="connsiteX12" fmla="*/ 303493 w 607639"/>
              <a:gd name="connsiteY12" fmla="*/ 384370 h 579502"/>
              <a:gd name="connsiteX13" fmla="*/ 185093 w 607639"/>
              <a:gd name="connsiteY13" fmla="*/ 266058 h 579502"/>
              <a:gd name="connsiteX14" fmla="*/ 197289 w 607639"/>
              <a:gd name="connsiteY14" fmla="*/ 253880 h 579502"/>
              <a:gd name="connsiteX15" fmla="*/ 291297 w 607639"/>
              <a:gd name="connsiteY15" fmla="*/ 253880 h 579502"/>
              <a:gd name="connsiteX16" fmla="*/ 291297 w 607639"/>
              <a:gd name="connsiteY16" fmla="*/ 160013 h 579502"/>
              <a:gd name="connsiteX17" fmla="*/ 303493 w 607639"/>
              <a:gd name="connsiteY17" fmla="*/ 147835 h 579502"/>
              <a:gd name="connsiteX18" fmla="*/ 262095 w 607639"/>
              <a:gd name="connsiteY18" fmla="*/ 135133 h 579502"/>
              <a:gd name="connsiteX19" fmla="*/ 274287 w 607639"/>
              <a:gd name="connsiteY19" fmla="*/ 147397 h 579502"/>
              <a:gd name="connsiteX20" fmla="*/ 274287 w 607639"/>
              <a:gd name="connsiteY20" fmla="*/ 224713 h 579502"/>
              <a:gd name="connsiteX21" fmla="*/ 262095 w 607639"/>
              <a:gd name="connsiteY21" fmla="*/ 236888 h 579502"/>
              <a:gd name="connsiteX22" fmla="*/ 184672 w 607639"/>
              <a:gd name="connsiteY22" fmla="*/ 236888 h 579502"/>
              <a:gd name="connsiteX23" fmla="*/ 172391 w 607639"/>
              <a:gd name="connsiteY23" fmla="*/ 224713 h 579502"/>
              <a:gd name="connsiteX24" fmla="*/ 262095 w 607639"/>
              <a:gd name="connsiteY24" fmla="*/ 135133 h 579502"/>
              <a:gd name="connsiteX25" fmla="*/ 58120 w 607639"/>
              <a:gd name="connsiteY25" fmla="*/ 108514 h 579502"/>
              <a:gd name="connsiteX26" fmla="*/ 58120 w 607639"/>
              <a:gd name="connsiteY26" fmla="*/ 413970 h 579502"/>
              <a:gd name="connsiteX27" fmla="*/ 549430 w 607639"/>
              <a:gd name="connsiteY27" fmla="*/ 413970 h 579502"/>
              <a:gd name="connsiteX28" fmla="*/ 549430 w 607639"/>
              <a:gd name="connsiteY28" fmla="*/ 108514 h 579502"/>
              <a:gd name="connsiteX29" fmla="*/ 27236 w 607639"/>
              <a:gd name="connsiteY29" fmla="*/ 56079 h 579502"/>
              <a:gd name="connsiteX30" fmla="*/ 27236 w 607639"/>
              <a:gd name="connsiteY30" fmla="*/ 81319 h 579502"/>
              <a:gd name="connsiteX31" fmla="*/ 580403 w 607639"/>
              <a:gd name="connsiteY31" fmla="*/ 81319 h 579502"/>
              <a:gd name="connsiteX32" fmla="*/ 580403 w 607639"/>
              <a:gd name="connsiteY32" fmla="*/ 56079 h 579502"/>
              <a:gd name="connsiteX33" fmla="*/ 303775 w 607639"/>
              <a:gd name="connsiteY33" fmla="*/ 0 h 579502"/>
              <a:gd name="connsiteX34" fmla="*/ 317393 w 607639"/>
              <a:gd name="connsiteY34" fmla="*/ 13597 h 579502"/>
              <a:gd name="connsiteX35" fmla="*/ 317393 w 607639"/>
              <a:gd name="connsiteY35" fmla="*/ 28884 h 579502"/>
              <a:gd name="connsiteX36" fmla="*/ 580403 w 607639"/>
              <a:gd name="connsiteY36" fmla="*/ 28884 h 579502"/>
              <a:gd name="connsiteX37" fmla="*/ 607639 w 607639"/>
              <a:gd name="connsiteY37" fmla="*/ 56079 h 579502"/>
              <a:gd name="connsiteX38" fmla="*/ 607639 w 607639"/>
              <a:gd name="connsiteY38" fmla="*/ 81319 h 579502"/>
              <a:gd name="connsiteX39" fmla="*/ 580403 w 607639"/>
              <a:gd name="connsiteY39" fmla="*/ 108514 h 579502"/>
              <a:gd name="connsiteX40" fmla="*/ 576665 w 607639"/>
              <a:gd name="connsiteY40" fmla="*/ 108514 h 579502"/>
              <a:gd name="connsiteX41" fmla="*/ 576665 w 607639"/>
              <a:gd name="connsiteY41" fmla="*/ 413970 h 579502"/>
              <a:gd name="connsiteX42" fmla="*/ 549430 w 607639"/>
              <a:gd name="connsiteY42" fmla="*/ 441165 h 579502"/>
              <a:gd name="connsiteX43" fmla="*/ 317393 w 607639"/>
              <a:gd name="connsiteY43" fmla="*/ 441165 h 579502"/>
              <a:gd name="connsiteX44" fmla="*/ 317393 w 607639"/>
              <a:gd name="connsiteY44" fmla="*/ 481069 h 579502"/>
              <a:gd name="connsiteX45" fmla="*/ 418236 w 607639"/>
              <a:gd name="connsiteY45" fmla="*/ 554923 h 579502"/>
              <a:gd name="connsiteX46" fmla="*/ 421173 w 607639"/>
              <a:gd name="connsiteY46" fmla="*/ 573942 h 579502"/>
              <a:gd name="connsiteX47" fmla="*/ 410225 w 607639"/>
              <a:gd name="connsiteY47" fmla="*/ 579452 h 579502"/>
              <a:gd name="connsiteX48" fmla="*/ 402215 w 607639"/>
              <a:gd name="connsiteY48" fmla="*/ 576874 h 579502"/>
              <a:gd name="connsiteX49" fmla="*/ 317393 w 607639"/>
              <a:gd name="connsiteY49" fmla="*/ 514752 h 579502"/>
              <a:gd name="connsiteX50" fmla="*/ 317393 w 607639"/>
              <a:gd name="connsiteY50" fmla="*/ 565854 h 579502"/>
              <a:gd name="connsiteX51" fmla="*/ 303775 w 607639"/>
              <a:gd name="connsiteY51" fmla="*/ 579452 h 579502"/>
              <a:gd name="connsiteX52" fmla="*/ 290157 w 607639"/>
              <a:gd name="connsiteY52" fmla="*/ 565854 h 579502"/>
              <a:gd name="connsiteX53" fmla="*/ 290157 w 607639"/>
              <a:gd name="connsiteY53" fmla="*/ 514752 h 579502"/>
              <a:gd name="connsiteX54" fmla="*/ 205424 w 607639"/>
              <a:gd name="connsiteY54" fmla="*/ 576874 h 579502"/>
              <a:gd name="connsiteX55" fmla="*/ 186377 w 607639"/>
              <a:gd name="connsiteY55" fmla="*/ 573942 h 579502"/>
              <a:gd name="connsiteX56" fmla="*/ 189314 w 607639"/>
              <a:gd name="connsiteY56" fmla="*/ 554923 h 579502"/>
              <a:gd name="connsiteX57" fmla="*/ 290157 w 607639"/>
              <a:gd name="connsiteY57" fmla="*/ 481069 h 579502"/>
              <a:gd name="connsiteX58" fmla="*/ 290157 w 607639"/>
              <a:gd name="connsiteY58" fmla="*/ 441165 h 579502"/>
              <a:gd name="connsiteX59" fmla="*/ 58120 w 607639"/>
              <a:gd name="connsiteY59" fmla="*/ 441165 h 579502"/>
              <a:gd name="connsiteX60" fmla="*/ 30885 w 607639"/>
              <a:gd name="connsiteY60" fmla="*/ 413970 h 579502"/>
              <a:gd name="connsiteX61" fmla="*/ 30885 w 607639"/>
              <a:gd name="connsiteY61" fmla="*/ 108514 h 579502"/>
              <a:gd name="connsiteX62" fmla="*/ 27236 w 607639"/>
              <a:gd name="connsiteY62" fmla="*/ 108514 h 579502"/>
              <a:gd name="connsiteX63" fmla="*/ 0 w 607639"/>
              <a:gd name="connsiteY63" fmla="*/ 81319 h 579502"/>
              <a:gd name="connsiteX64" fmla="*/ 0 w 607639"/>
              <a:gd name="connsiteY64" fmla="*/ 56079 h 579502"/>
              <a:gd name="connsiteX65" fmla="*/ 27236 w 607639"/>
              <a:gd name="connsiteY65" fmla="*/ 28884 h 579502"/>
              <a:gd name="connsiteX66" fmla="*/ 290157 w 607639"/>
              <a:gd name="connsiteY66" fmla="*/ 28884 h 579502"/>
              <a:gd name="connsiteX67" fmla="*/ 290157 w 607639"/>
              <a:gd name="connsiteY67" fmla="*/ 13597 h 579502"/>
              <a:gd name="connsiteX68" fmla="*/ 303775 w 607639"/>
              <a:gd name="connsiteY68" fmla="*/ 0 h 579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07639" h="579502">
                <a:moveTo>
                  <a:pt x="315778" y="173080"/>
                </a:moveTo>
                <a:lnTo>
                  <a:pt x="315778" y="266058"/>
                </a:lnTo>
                <a:cubicBezTo>
                  <a:pt x="315778" y="272814"/>
                  <a:pt x="310258" y="278325"/>
                  <a:pt x="303493" y="278325"/>
                </a:cubicBezTo>
                <a:lnTo>
                  <a:pt x="210375" y="278325"/>
                </a:lnTo>
                <a:cubicBezTo>
                  <a:pt x="216429" y="324281"/>
                  <a:pt x="255866" y="359925"/>
                  <a:pt x="303493" y="359925"/>
                </a:cubicBezTo>
                <a:cubicBezTo>
                  <a:pt x="355303" y="359925"/>
                  <a:pt x="397500" y="317792"/>
                  <a:pt x="397500" y="266058"/>
                </a:cubicBezTo>
                <a:cubicBezTo>
                  <a:pt x="397500" y="218502"/>
                  <a:pt x="361802" y="179124"/>
                  <a:pt x="315778" y="173080"/>
                </a:cubicBezTo>
                <a:close/>
                <a:moveTo>
                  <a:pt x="249814" y="160816"/>
                </a:moveTo>
                <a:cubicBezTo>
                  <a:pt x="223740" y="165793"/>
                  <a:pt x="203093" y="186410"/>
                  <a:pt x="198110" y="212449"/>
                </a:cubicBezTo>
                <a:lnTo>
                  <a:pt x="249814" y="212449"/>
                </a:lnTo>
                <a:close/>
                <a:moveTo>
                  <a:pt x="303493" y="147835"/>
                </a:moveTo>
                <a:cubicBezTo>
                  <a:pt x="368835" y="147835"/>
                  <a:pt x="421981" y="200902"/>
                  <a:pt x="421981" y="266058"/>
                </a:cubicBezTo>
                <a:cubicBezTo>
                  <a:pt x="421981" y="331303"/>
                  <a:pt x="368835" y="384370"/>
                  <a:pt x="303493" y="384370"/>
                </a:cubicBezTo>
                <a:cubicBezTo>
                  <a:pt x="238239" y="384370"/>
                  <a:pt x="185093" y="331303"/>
                  <a:pt x="185093" y="266058"/>
                </a:cubicBezTo>
                <a:cubicBezTo>
                  <a:pt x="185093" y="259303"/>
                  <a:pt x="190523" y="253880"/>
                  <a:pt x="197289" y="253880"/>
                </a:cubicBezTo>
                <a:lnTo>
                  <a:pt x="291297" y="253880"/>
                </a:lnTo>
                <a:lnTo>
                  <a:pt x="291297" y="160013"/>
                </a:lnTo>
                <a:cubicBezTo>
                  <a:pt x="291297" y="153257"/>
                  <a:pt x="296727" y="147835"/>
                  <a:pt x="303493" y="147835"/>
                </a:cubicBezTo>
                <a:close/>
                <a:moveTo>
                  <a:pt x="262095" y="135133"/>
                </a:moveTo>
                <a:cubicBezTo>
                  <a:pt x="268859" y="135133"/>
                  <a:pt x="274287" y="140643"/>
                  <a:pt x="274287" y="147397"/>
                </a:cubicBezTo>
                <a:lnTo>
                  <a:pt x="274287" y="224713"/>
                </a:lnTo>
                <a:cubicBezTo>
                  <a:pt x="274287" y="231467"/>
                  <a:pt x="268859" y="236888"/>
                  <a:pt x="262095" y="236888"/>
                </a:cubicBezTo>
                <a:lnTo>
                  <a:pt x="184672" y="236888"/>
                </a:lnTo>
                <a:cubicBezTo>
                  <a:pt x="177909" y="236888"/>
                  <a:pt x="172391" y="231467"/>
                  <a:pt x="172391" y="224713"/>
                </a:cubicBezTo>
                <a:cubicBezTo>
                  <a:pt x="172391" y="175302"/>
                  <a:pt x="212616" y="135133"/>
                  <a:pt x="262095" y="135133"/>
                </a:cubicBezTo>
                <a:close/>
                <a:moveTo>
                  <a:pt x="58120" y="108514"/>
                </a:moveTo>
                <a:lnTo>
                  <a:pt x="58120" y="413970"/>
                </a:lnTo>
                <a:lnTo>
                  <a:pt x="549430" y="413970"/>
                </a:lnTo>
                <a:lnTo>
                  <a:pt x="549430" y="108514"/>
                </a:lnTo>
                <a:close/>
                <a:moveTo>
                  <a:pt x="27236" y="56079"/>
                </a:moveTo>
                <a:lnTo>
                  <a:pt x="27236" y="81319"/>
                </a:lnTo>
                <a:lnTo>
                  <a:pt x="580403" y="81319"/>
                </a:lnTo>
                <a:lnTo>
                  <a:pt x="580403" y="56079"/>
                </a:lnTo>
                <a:close/>
                <a:moveTo>
                  <a:pt x="303775" y="0"/>
                </a:moveTo>
                <a:cubicBezTo>
                  <a:pt x="311341" y="0"/>
                  <a:pt x="317393" y="6132"/>
                  <a:pt x="317393" y="13597"/>
                </a:cubicBezTo>
                <a:lnTo>
                  <a:pt x="317393" y="28884"/>
                </a:lnTo>
                <a:lnTo>
                  <a:pt x="580403" y="28884"/>
                </a:lnTo>
                <a:cubicBezTo>
                  <a:pt x="595356" y="28884"/>
                  <a:pt x="607639" y="41148"/>
                  <a:pt x="607639" y="56079"/>
                </a:cubicBezTo>
                <a:lnTo>
                  <a:pt x="607639" y="81319"/>
                </a:lnTo>
                <a:cubicBezTo>
                  <a:pt x="607639" y="96338"/>
                  <a:pt x="595356" y="108514"/>
                  <a:pt x="580403" y="108514"/>
                </a:cubicBezTo>
                <a:lnTo>
                  <a:pt x="576665" y="108514"/>
                </a:lnTo>
                <a:lnTo>
                  <a:pt x="576665" y="413970"/>
                </a:lnTo>
                <a:cubicBezTo>
                  <a:pt x="576665" y="428990"/>
                  <a:pt x="564472" y="441165"/>
                  <a:pt x="549430" y="441165"/>
                </a:cubicBezTo>
                <a:lnTo>
                  <a:pt x="317393" y="441165"/>
                </a:lnTo>
                <a:lnTo>
                  <a:pt x="317393" y="481069"/>
                </a:lnTo>
                <a:lnTo>
                  <a:pt x="418236" y="554923"/>
                </a:lnTo>
                <a:cubicBezTo>
                  <a:pt x="424377" y="559366"/>
                  <a:pt x="425623" y="567898"/>
                  <a:pt x="421173" y="573942"/>
                </a:cubicBezTo>
                <a:cubicBezTo>
                  <a:pt x="418503" y="577585"/>
                  <a:pt x="414409" y="579452"/>
                  <a:pt x="410225" y="579452"/>
                </a:cubicBezTo>
                <a:cubicBezTo>
                  <a:pt x="407466" y="579452"/>
                  <a:pt x="404618" y="578652"/>
                  <a:pt x="402215" y="576874"/>
                </a:cubicBezTo>
                <a:lnTo>
                  <a:pt x="317393" y="514752"/>
                </a:lnTo>
                <a:lnTo>
                  <a:pt x="317393" y="565854"/>
                </a:lnTo>
                <a:cubicBezTo>
                  <a:pt x="317393" y="573408"/>
                  <a:pt x="311341" y="579452"/>
                  <a:pt x="303775" y="579452"/>
                </a:cubicBezTo>
                <a:cubicBezTo>
                  <a:pt x="296299" y="579452"/>
                  <a:pt x="290157" y="573408"/>
                  <a:pt x="290157" y="565854"/>
                </a:cubicBezTo>
                <a:lnTo>
                  <a:pt x="290157" y="514752"/>
                </a:lnTo>
                <a:lnTo>
                  <a:pt x="205424" y="576874"/>
                </a:lnTo>
                <a:cubicBezTo>
                  <a:pt x="199372" y="581318"/>
                  <a:pt x="190827" y="579985"/>
                  <a:pt x="186377" y="573942"/>
                </a:cubicBezTo>
                <a:cubicBezTo>
                  <a:pt x="181927" y="567898"/>
                  <a:pt x="183262" y="559366"/>
                  <a:pt x="189314" y="554923"/>
                </a:cubicBezTo>
                <a:lnTo>
                  <a:pt x="290157" y="481069"/>
                </a:lnTo>
                <a:lnTo>
                  <a:pt x="290157" y="441165"/>
                </a:lnTo>
                <a:lnTo>
                  <a:pt x="58120" y="441165"/>
                </a:lnTo>
                <a:cubicBezTo>
                  <a:pt x="43167" y="441165"/>
                  <a:pt x="30885" y="428990"/>
                  <a:pt x="30885" y="413970"/>
                </a:cubicBezTo>
                <a:lnTo>
                  <a:pt x="30885" y="108514"/>
                </a:lnTo>
                <a:lnTo>
                  <a:pt x="27236" y="108514"/>
                </a:lnTo>
                <a:cubicBezTo>
                  <a:pt x="12194" y="108514"/>
                  <a:pt x="0" y="96338"/>
                  <a:pt x="0" y="81319"/>
                </a:cubicBezTo>
                <a:lnTo>
                  <a:pt x="0" y="56079"/>
                </a:lnTo>
                <a:cubicBezTo>
                  <a:pt x="0" y="41148"/>
                  <a:pt x="12194" y="28884"/>
                  <a:pt x="27236" y="28884"/>
                </a:cubicBezTo>
                <a:lnTo>
                  <a:pt x="290157" y="28884"/>
                </a:lnTo>
                <a:lnTo>
                  <a:pt x="290157" y="13597"/>
                </a:lnTo>
                <a:cubicBezTo>
                  <a:pt x="290157" y="6132"/>
                  <a:pt x="296299" y="0"/>
                  <a:pt x="30377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square" lIns="91440" tIns="45720" rIns="91440" bIns="45720" anchor="ctr">
            <a:normAutofit fontScale="5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5" name="矩形 44"/>
          <p:cNvSpPr/>
          <p:nvPr>
            <p:custDataLst>
              <p:tags r:id="rId15"/>
            </p:custDataLst>
          </p:nvPr>
        </p:nvSpPr>
        <p:spPr bwMode="auto">
          <a:xfrm>
            <a:off x="3762285" y="4139492"/>
            <a:ext cx="2219146" cy="107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dk1"/>
                </a:solidFill>
                <a:latin typeface="微软雅黑"/>
                <a:ea typeface="微软雅黑"/>
                <a:sym typeface="Arial" pitchFamily="34" charset="0"/>
              </a:rPr>
              <a:t>提高安全意识：提高防火安全意识，预防火灾事故发生</a:t>
            </a:r>
            <a:endParaRPr lang="zh-CN" altLang="en-US" spc="1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6" name="任意多边形 5"/>
          <p:cNvSpPr/>
          <p:nvPr>
            <p:custDataLst>
              <p:tags r:id="rId16"/>
            </p:custDataLst>
          </p:nvPr>
        </p:nvSpPr>
        <p:spPr bwMode="auto">
          <a:xfrm flipH="1">
            <a:off x="6219835" y="2742576"/>
            <a:ext cx="2216494" cy="1392900"/>
          </a:xfrm>
          <a:custGeom>
            <a:gdLst>
              <a:gd name="connsiteX0" fmla="*/ 0 w 2088232"/>
              <a:gd name="connsiteY0" fmla="*/ 0 h 1224135"/>
              <a:gd name="connsiteX1" fmla="*/ 1476165 w 2088232"/>
              <a:gd name="connsiteY1" fmla="*/ 0 h 1224135"/>
              <a:gd name="connsiteX2" fmla="*/ 2088232 w 2088232"/>
              <a:gd name="connsiteY2" fmla="*/ 612068 h 1224135"/>
              <a:gd name="connsiteX3" fmla="*/ 2088232 w 2088232"/>
              <a:gd name="connsiteY3" fmla="*/ 1224135 h 1224135"/>
              <a:gd name="connsiteX4" fmla="*/ 0 w 2088232"/>
              <a:gd name="connsiteY4" fmla="*/ 1224135 h 1224135"/>
              <a:gd name="connsiteX5" fmla="*/ 0 w 2088232"/>
              <a:gd name="connsiteY5" fmla="*/ 0 h 1224135"/>
              <a:gd name="connsiteX0-1" fmla="*/ 9144 w 2088232"/>
              <a:gd name="connsiteY0-2" fmla="*/ 356616 h 1224135"/>
              <a:gd name="connsiteX1-3" fmla="*/ 1476165 w 2088232"/>
              <a:gd name="connsiteY1-4" fmla="*/ 0 h 1224135"/>
              <a:gd name="connsiteX2-5" fmla="*/ 2088232 w 2088232"/>
              <a:gd name="connsiteY2-6" fmla="*/ 612068 h 1224135"/>
              <a:gd name="connsiteX3-7" fmla="*/ 2088232 w 2088232"/>
              <a:gd name="connsiteY3-8" fmla="*/ 1224135 h 1224135"/>
              <a:gd name="connsiteX4-9" fmla="*/ 0 w 2088232"/>
              <a:gd name="connsiteY4-10" fmla="*/ 1224135 h 1224135"/>
              <a:gd name="connsiteX5-11" fmla="*/ 9144 w 2088232"/>
              <a:gd name="connsiteY5-12" fmla="*/ 356616 h 1224135"/>
              <a:gd name="connsiteX0-13" fmla="*/ 9144 w 2088232"/>
              <a:gd name="connsiteY0-14" fmla="*/ 73152 h 940671"/>
              <a:gd name="connsiteX1-15" fmla="*/ 1531029 w 2088232"/>
              <a:gd name="connsiteY1-16" fmla="*/ 0 h 940671"/>
              <a:gd name="connsiteX2-17" fmla="*/ 2088232 w 2088232"/>
              <a:gd name="connsiteY2-18" fmla="*/ 328604 h 940671"/>
              <a:gd name="connsiteX3-19" fmla="*/ 2088232 w 2088232"/>
              <a:gd name="connsiteY3-20" fmla="*/ 940671 h 940671"/>
              <a:gd name="connsiteX4-21" fmla="*/ 0 w 2088232"/>
              <a:gd name="connsiteY4-22" fmla="*/ 940671 h 940671"/>
              <a:gd name="connsiteX5-23" fmla="*/ 9144 w 2088232"/>
              <a:gd name="connsiteY5-24" fmla="*/ 73152 h 940671"/>
              <a:gd name="connsiteX0-25" fmla="*/ 9144 w 2088232"/>
              <a:gd name="connsiteY0-26" fmla="*/ 0 h 867519"/>
              <a:gd name="connsiteX1-27" fmla="*/ 2088232 w 2088232"/>
              <a:gd name="connsiteY1-28" fmla="*/ 255452 h 867519"/>
              <a:gd name="connsiteX2-29" fmla="*/ 2088232 w 2088232"/>
              <a:gd name="connsiteY2-30" fmla="*/ 867519 h 867519"/>
              <a:gd name="connsiteX3-31" fmla="*/ 0 w 2088232"/>
              <a:gd name="connsiteY3-32" fmla="*/ 867519 h 867519"/>
              <a:gd name="connsiteX4-33" fmla="*/ 9144 w 2088232"/>
              <a:gd name="connsiteY4-34" fmla="*/ 0 h 867519"/>
              <a:gd name="connsiteX0-35" fmla="*/ 9144 w 2088232"/>
              <a:gd name="connsiteY0-36" fmla="*/ 0 h 867519"/>
              <a:gd name="connsiteX1-37" fmla="*/ 2088232 w 2088232"/>
              <a:gd name="connsiteY1-38" fmla="*/ 153763 h 867519"/>
              <a:gd name="connsiteX2-39" fmla="*/ 2088232 w 2088232"/>
              <a:gd name="connsiteY2-40" fmla="*/ 867519 h 867519"/>
              <a:gd name="connsiteX3-41" fmla="*/ 0 w 2088232"/>
              <a:gd name="connsiteY3-42" fmla="*/ 867519 h 867519"/>
              <a:gd name="connsiteX4-43" fmla="*/ 9144 w 2088232"/>
              <a:gd name="connsiteY4-44" fmla="*/ 0 h 86751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088232" h="867518">
                <a:moveTo>
                  <a:pt x="9144" y="0"/>
                </a:moveTo>
                <a:lnTo>
                  <a:pt x="2088232" y="153763"/>
                </a:lnTo>
                <a:lnTo>
                  <a:pt x="2088232" y="867519"/>
                </a:lnTo>
                <a:lnTo>
                  <a:pt x="0" y="867519"/>
                </a:lnTo>
                <a:lnTo>
                  <a:pt x="9144" y="0"/>
                </a:lnTo>
                <a:close/>
              </a:path>
            </a:pathLst>
          </a:custGeom>
          <a:solidFill>
            <a:schemeClr val="accent3"/>
          </a:solidFill>
          <a:ln w="12700">
            <a:solidFill>
              <a:schemeClr val="accent3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17"/>
            </p:custDataLst>
          </p:nvPr>
        </p:nvSpPr>
        <p:spPr bwMode="auto">
          <a:xfrm>
            <a:off x="6219835" y="4117370"/>
            <a:ext cx="2216494" cy="1221067"/>
          </a:xfrm>
          <a:prstGeom prst="rect">
            <a:avLst/>
          </a:prstGeom>
          <a:solidFill>
            <a:schemeClr val="lt1"/>
          </a:solidFill>
          <a:ln w="12700">
            <a:solidFill>
              <a:schemeClr val="accent3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4" name="椭圆 33"/>
          <p:cNvSpPr/>
          <p:nvPr>
            <p:custDataLst>
              <p:tags r:id="rId18"/>
            </p:custDataLst>
          </p:nvPr>
        </p:nvSpPr>
        <p:spPr>
          <a:xfrm>
            <a:off x="7031384" y="2601322"/>
            <a:ext cx="593398" cy="593398"/>
          </a:xfrm>
          <a:prstGeom prst="ellipse">
            <a:avLst/>
          </a:prstGeom>
          <a:solidFill>
            <a:schemeClr val="lt1"/>
          </a:solidFill>
          <a:ln w="28575" cap="flat" cmpd="sng" algn="ctr">
            <a:solidFill>
              <a:schemeClr val="accent3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5" name="任意多边形 34"/>
          <p:cNvSpPr/>
          <p:nvPr>
            <p:custDataLst>
              <p:tags r:id="rId19"/>
            </p:custDataLst>
          </p:nvPr>
        </p:nvSpPr>
        <p:spPr bwMode="auto">
          <a:xfrm>
            <a:off x="7168105" y="2738286"/>
            <a:ext cx="319955" cy="319473"/>
          </a:xfrm>
          <a:custGeom>
            <a:gdLst>
              <a:gd name="connsiteX0" fmla="*/ 497095 w 607639"/>
              <a:gd name="connsiteY0" fmla="*/ 261992 h 606722"/>
              <a:gd name="connsiteX1" fmla="*/ 497095 w 607639"/>
              <a:gd name="connsiteY1" fmla="*/ 468794 h 606722"/>
              <a:gd name="connsiteX2" fmla="*/ 524775 w 607639"/>
              <a:gd name="connsiteY2" fmla="*/ 468794 h 606722"/>
              <a:gd name="connsiteX3" fmla="*/ 524775 w 607639"/>
              <a:gd name="connsiteY3" fmla="*/ 261992 h 606722"/>
              <a:gd name="connsiteX4" fmla="*/ 414320 w 607639"/>
              <a:gd name="connsiteY4" fmla="*/ 261992 h 606722"/>
              <a:gd name="connsiteX5" fmla="*/ 414320 w 607639"/>
              <a:gd name="connsiteY5" fmla="*/ 468794 h 606722"/>
              <a:gd name="connsiteX6" fmla="*/ 469503 w 607639"/>
              <a:gd name="connsiteY6" fmla="*/ 468794 h 606722"/>
              <a:gd name="connsiteX7" fmla="*/ 469503 w 607639"/>
              <a:gd name="connsiteY7" fmla="*/ 261992 h 606722"/>
              <a:gd name="connsiteX8" fmla="*/ 359047 w 607639"/>
              <a:gd name="connsiteY8" fmla="*/ 261992 h 606722"/>
              <a:gd name="connsiteX9" fmla="*/ 359047 w 607639"/>
              <a:gd name="connsiteY9" fmla="*/ 468794 h 606722"/>
              <a:gd name="connsiteX10" fmla="*/ 386639 w 607639"/>
              <a:gd name="connsiteY10" fmla="*/ 468794 h 606722"/>
              <a:gd name="connsiteX11" fmla="*/ 386639 w 607639"/>
              <a:gd name="connsiteY11" fmla="*/ 261992 h 606722"/>
              <a:gd name="connsiteX12" fmla="*/ 276183 w 607639"/>
              <a:gd name="connsiteY12" fmla="*/ 261992 h 606722"/>
              <a:gd name="connsiteX13" fmla="*/ 276183 w 607639"/>
              <a:gd name="connsiteY13" fmla="*/ 468794 h 606722"/>
              <a:gd name="connsiteX14" fmla="*/ 331456 w 607639"/>
              <a:gd name="connsiteY14" fmla="*/ 468794 h 606722"/>
              <a:gd name="connsiteX15" fmla="*/ 331456 w 607639"/>
              <a:gd name="connsiteY15" fmla="*/ 261992 h 606722"/>
              <a:gd name="connsiteX16" fmla="*/ 220911 w 607639"/>
              <a:gd name="connsiteY16" fmla="*/ 261992 h 606722"/>
              <a:gd name="connsiteX17" fmla="*/ 220911 w 607639"/>
              <a:gd name="connsiteY17" fmla="*/ 468794 h 606722"/>
              <a:gd name="connsiteX18" fmla="*/ 248592 w 607639"/>
              <a:gd name="connsiteY18" fmla="*/ 468794 h 606722"/>
              <a:gd name="connsiteX19" fmla="*/ 248592 w 607639"/>
              <a:gd name="connsiteY19" fmla="*/ 261992 h 606722"/>
              <a:gd name="connsiteX20" fmla="*/ 138136 w 607639"/>
              <a:gd name="connsiteY20" fmla="*/ 261992 h 606722"/>
              <a:gd name="connsiteX21" fmla="*/ 138136 w 607639"/>
              <a:gd name="connsiteY21" fmla="*/ 468794 h 606722"/>
              <a:gd name="connsiteX22" fmla="*/ 193319 w 607639"/>
              <a:gd name="connsiteY22" fmla="*/ 468794 h 606722"/>
              <a:gd name="connsiteX23" fmla="*/ 193319 w 607639"/>
              <a:gd name="connsiteY23" fmla="*/ 261992 h 606722"/>
              <a:gd name="connsiteX24" fmla="*/ 82864 w 607639"/>
              <a:gd name="connsiteY24" fmla="*/ 261992 h 606722"/>
              <a:gd name="connsiteX25" fmla="*/ 82864 w 607639"/>
              <a:gd name="connsiteY25" fmla="*/ 468794 h 606722"/>
              <a:gd name="connsiteX26" fmla="*/ 110455 w 607639"/>
              <a:gd name="connsiteY26" fmla="*/ 468794 h 606722"/>
              <a:gd name="connsiteX27" fmla="*/ 110455 w 607639"/>
              <a:gd name="connsiteY27" fmla="*/ 261992 h 606722"/>
              <a:gd name="connsiteX28" fmla="*/ 303820 w 607639"/>
              <a:gd name="connsiteY28" fmla="*/ 110294 h 606722"/>
              <a:gd name="connsiteX29" fmla="*/ 331447 w 607639"/>
              <a:gd name="connsiteY29" fmla="*/ 137885 h 606722"/>
              <a:gd name="connsiteX30" fmla="*/ 303820 w 607639"/>
              <a:gd name="connsiteY30" fmla="*/ 165476 h 606722"/>
              <a:gd name="connsiteX31" fmla="*/ 276193 w 607639"/>
              <a:gd name="connsiteY31" fmla="*/ 137885 h 606722"/>
              <a:gd name="connsiteX32" fmla="*/ 303820 w 607639"/>
              <a:gd name="connsiteY32" fmla="*/ 110294 h 606722"/>
              <a:gd name="connsiteX33" fmla="*/ 303775 w 607639"/>
              <a:gd name="connsiteY33" fmla="*/ 27550 h 606722"/>
              <a:gd name="connsiteX34" fmla="*/ 174005 w 607639"/>
              <a:gd name="connsiteY34" fmla="*/ 103446 h 606722"/>
              <a:gd name="connsiteX35" fmla="*/ 299681 w 607639"/>
              <a:gd name="connsiteY35" fmla="*/ 56522 h 606722"/>
              <a:gd name="connsiteX36" fmla="*/ 309293 w 607639"/>
              <a:gd name="connsiteY36" fmla="*/ 55189 h 606722"/>
              <a:gd name="connsiteX37" fmla="*/ 434969 w 607639"/>
              <a:gd name="connsiteY37" fmla="*/ 102024 h 606722"/>
              <a:gd name="connsiteX38" fmla="*/ 303775 w 607639"/>
              <a:gd name="connsiteY38" fmla="*/ 27550 h 606722"/>
              <a:gd name="connsiteX39" fmla="*/ 303775 w 607639"/>
              <a:gd name="connsiteY39" fmla="*/ 0 h 606722"/>
              <a:gd name="connsiteX40" fmla="*/ 470927 w 607639"/>
              <a:gd name="connsiteY40" fmla="*/ 115799 h 606722"/>
              <a:gd name="connsiteX41" fmla="*/ 570346 w 607639"/>
              <a:gd name="connsiteY41" fmla="*/ 153036 h 606722"/>
              <a:gd name="connsiteX42" fmla="*/ 579958 w 607639"/>
              <a:gd name="connsiteY42" fmla="*/ 165478 h 606722"/>
              <a:gd name="connsiteX43" fmla="*/ 579958 w 607639"/>
              <a:gd name="connsiteY43" fmla="*/ 193028 h 606722"/>
              <a:gd name="connsiteX44" fmla="*/ 579958 w 607639"/>
              <a:gd name="connsiteY44" fmla="*/ 248217 h 606722"/>
              <a:gd name="connsiteX45" fmla="*/ 566163 w 607639"/>
              <a:gd name="connsiteY45" fmla="*/ 261992 h 606722"/>
              <a:gd name="connsiteX46" fmla="*/ 552367 w 607639"/>
              <a:gd name="connsiteY46" fmla="*/ 261992 h 606722"/>
              <a:gd name="connsiteX47" fmla="*/ 552367 w 607639"/>
              <a:gd name="connsiteY47" fmla="*/ 468794 h 606722"/>
              <a:gd name="connsiteX48" fmla="*/ 566163 w 607639"/>
              <a:gd name="connsiteY48" fmla="*/ 468794 h 606722"/>
              <a:gd name="connsiteX49" fmla="*/ 579958 w 607639"/>
              <a:gd name="connsiteY49" fmla="*/ 482569 h 606722"/>
              <a:gd name="connsiteX50" fmla="*/ 566163 w 607639"/>
              <a:gd name="connsiteY50" fmla="*/ 496344 h 606722"/>
              <a:gd name="connsiteX51" fmla="*/ 538571 w 607639"/>
              <a:gd name="connsiteY51" fmla="*/ 496344 h 606722"/>
              <a:gd name="connsiteX52" fmla="*/ 483299 w 607639"/>
              <a:gd name="connsiteY52" fmla="*/ 496344 h 606722"/>
              <a:gd name="connsiteX53" fmla="*/ 400435 w 607639"/>
              <a:gd name="connsiteY53" fmla="*/ 496344 h 606722"/>
              <a:gd name="connsiteX54" fmla="*/ 345252 w 607639"/>
              <a:gd name="connsiteY54" fmla="*/ 496344 h 606722"/>
              <a:gd name="connsiteX55" fmla="*/ 262387 w 607639"/>
              <a:gd name="connsiteY55" fmla="*/ 496344 h 606722"/>
              <a:gd name="connsiteX56" fmla="*/ 207115 w 607639"/>
              <a:gd name="connsiteY56" fmla="*/ 496344 h 606722"/>
              <a:gd name="connsiteX57" fmla="*/ 124251 w 607639"/>
              <a:gd name="connsiteY57" fmla="*/ 496344 h 606722"/>
              <a:gd name="connsiteX58" fmla="*/ 69068 w 607639"/>
              <a:gd name="connsiteY58" fmla="*/ 496344 h 606722"/>
              <a:gd name="connsiteX59" fmla="*/ 55272 w 607639"/>
              <a:gd name="connsiteY59" fmla="*/ 496344 h 606722"/>
              <a:gd name="connsiteX60" fmla="*/ 55272 w 607639"/>
              <a:gd name="connsiteY60" fmla="*/ 537758 h 606722"/>
              <a:gd name="connsiteX61" fmla="*/ 41387 w 607639"/>
              <a:gd name="connsiteY61" fmla="*/ 551533 h 606722"/>
              <a:gd name="connsiteX62" fmla="*/ 27592 w 607639"/>
              <a:gd name="connsiteY62" fmla="*/ 551533 h 606722"/>
              <a:gd name="connsiteX63" fmla="*/ 27592 w 607639"/>
              <a:gd name="connsiteY63" fmla="*/ 579083 h 606722"/>
              <a:gd name="connsiteX64" fmla="*/ 579958 w 607639"/>
              <a:gd name="connsiteY64" fmla="*/ 579083 h 606722"/>
              <a:gd name="connsiteX65" fmla="*/ 579958 w 607639"/>
              <a:gd name="connsiteY65" fmla="*/ 551533 h 606722"/>
              <a:gd name="connsiteX66" fmla="*/ 96660 w 607639"/>
              <a:gd name="connsiteY66" fmla="*/ 551533 h 606722"/>
              <a:gd name="connsiteX67" fmla="*/ 82864 w 607639"/>
              <a:gd name="connsiteY67" fmla="*/ 537758 h 606722"/>
              <a:gd name="connsiteX68" fmla="*/ 96660 w 607639"/>
              <a:gd name="connsiteY68" fmla="*/ 523983 h 606722"/>
              <a:gd name="connsiteX69" fmla="*/ 593843 w 607639"/>
              <a:gd name="connsiteY69" fmla="*/ 523983 h 606722"/>
              <a:gd name="connsiteX70" fmla="*/ 607639 w 607639"/>
              <a:gd name="connsiteY70" fmla="*/ 537758 h 606722"/>
              <a:gd name="connsiteX71" fmla="*/ 607639 w 607639"/>
              <a:gd name="connsiteY71" fmla="*/ 592947 h 606722"/>
              <a:gd name="connsiteX72" fmla="*/ 593843 w 607639"/>
              <a:gd name="connsiteY72" fmla="*/ 606722 h 606722"/>
              <a:gd name="connsiteX73" fmla="*/ 13796 w 607639"/>
              <a:gd name="connsiteY73" fmla="*/ 606722 h 606722"/>
              <a:gd name="connsiteX74" fmla="*/ 0 w 607639"/>
              <a:gd name="connsiteY74" fmla="*/ 592947 h 606722"/>
              <a:gd name="connsiteX75" fmla="*/ 0 w 607639"/>
              <a:gd name="connsiteY75" fmla="*/ 537758 h 606722"/>
              <a:gd name="connsiteX76" fmla="*/ 13796 w 607639"/>
              <a:gd name="connsiteY76" fmla="*/ 523983 h 606722"/>
              <a:gd name="connsiteX77" fmla="*/ 27592 w 607639"/>
              <a:gd name="connsiteY77" fmla="*/ 523983 h 606722"/>
              <a:gd name="connsiteX78" fmla="*/ 27592 w 607639"/>
              <a:gd name="connsiteY78" fmla="*/ 482569 h 606722"/>
              <a:gd name="connsiteX79" fmla="*/ 41387 w 607639"/>
              <a:gd name="connsiteY79" fmla="*/ 468794 h 606722"/>
              <a:gd name="connsiteX80" fmla="*/ 55272 w 607639"/>
              <a:gd name="connsiteY80" fmla="*/ 468794 h 606722"/>
              <a:gd name="connsiteX81" fmla="*/ 55272 w 607639"/>
              <a:gd name="connsiteY81" fmla="*/ 261992 h 606722"/>
              <a:gd name="connsiteX82" fmla="*/ 41387 w 607639"/>
              <a:gd name="connsiteY82" fmla="*/ 261992 h 606722"/>
              <a:gd name="connsiteX83" fmla="*/ 27592 w 607639"/>
              <a:gd name="connsiteY83" fmla="*/ 248217 h 606722"/>
              <a:gd name="connsiteX84" fmla="*/ 41387 w 607639"/>
              <a:gd name="connsiteY84" fmla="*/ 234442 h 606722"/>
              <a:gd name="connsiteX85" fmla="*/ 69068 w 607639"/>
              <a:gd name="connsiteY85" fmla="*/ 234442 h 606722"/>
              <a:gd name="connsiteX86" fmla="*/ 124251 w 607639"/>
              <a:gd name="connsiteY86" fmla="*/ 234442 h 606722"/>
              <a:gd name="connsiteX87" fmla="*/ 207115 w 607639"/>
              <a:gd name="connsiteY87" fmla="*/ 234442 h 606722"/>
              <a:gd name="connsiteX88" fmla="*/ 262387 w 607639"/>
              <a:gd name="connsiteY88" fmla="*/ 234442 h 606722"/>
              <a:gd name="connsiteX89" fmla="*/ 345252 w 607639"/>
              <a:gd name="connsiteY89" fmla="*/ 234442 h 606722"/>
              <a:gd name="connsiteX90" fmla="*/ 400435 w 607639"/>
              <a:gd name="connsiteY90" fmla="*/ 234442 h 606722"/>
              <a:gd name="connsiteX91" fmla="*/ 483299 w 607639"/>
              <a:gd name="connsiteY91" fmla="*/ 234442 h 606722"/>
              <a:gd name="connsiteX92" fmla="*/ 538571 w 607639"/>
              <a:gd name="connsiteY92" fmla="*/ 234442 h 606722"/>
              <a:gd name="connsiteX93" fmla="*/ 552367 w 607639"/>
              <a:gd name="connsiteY93" fmla="*/ 234442 h 606722"/>
              <a:gd name="connsiteX94" fmla="*/ 552367 w 607639"/>
              <a:gd name="connsiteY94" fmla="*/ 193028 h 606722"/>
              <a:gd name="connsiteX95" fmla="*/ 552367 w 607639"/>
              <a:gd name="connsiteY95" fmla="*/ 175076 h 606722"/>
              <a:gd name="connsiteX96" fmla="*/ 303775 w 607639"/>
              <a:gd name="connsiteY96" fmla="*/ 84072 h 606722"/>
              <a:gd name="connsiteX97" fmla="*/ 55272 w 607639"/>
              <a:gd name="connsiteY97" fmla="*/ 175076 h 606722"/>
              <a:gd name="connsiteX98" fmla="*/ 55272 w 607639"/>
              <a:gd name="connsiteY98" fmla="*/ 179253 h 606722"/>
              <a:gd name="connsiteX99" fmla="*/ 510979 w 607639"/>
              <a:gd name="connsiteY99" fmla="*/ 179253 h 606722"/>
              <a:gd name="connsiteX100" fmla="*/ 524775 w 607639"/>
              <a:gd name="connsiteY100" fmla="*/ 193028 h 606722"/>
              <a:gd name="connsiteX101" fmla="*/ 510979 w 607639"/>
              <a:gd name="connsiteY101" fmla="*/ 206803 h 606722"/>
              <a:gd name="connsiteX102" fmla="*/ 41387 w 607639"/>
              <a:gd name="connsiteY102" fmla="*/ 206803 h 606722"/>
              <a:gd name="connsiteX103" fmla="*/ 27592 w 607639"/>
              <a:gd name="connsiteY103" fmla="*/ 193028 h 606722"/>
              <a:gd name="connsiteX104" fmla="*/ 27592 w 607639"/>
              <a:gd name="connsiteY104" fmla="*/ 165478 h 606722"/>
              <a:gd name="connsiteX105" fmla="*/ 37293 w 607639"/>
              <a:gd name="connsiteY105" fmla="*/ 153036 h 606722"/>
              <a:gd name="connsiteX106" fmla="*/ 136712 w 607639"/>
              <a:gd name="connsiteY106" fmla="*/ 115799 h 606722"/>
              <a:gd name="connsiteX107" fmla="*/ 303775 w 607639"/>
              <a:gd name="connsiteY107" fmla="*/ 0 h 6067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607639" h="606722">
                <a:moveTo>
                  <a:pt x="497095" y="261992"/>
                </a:moveTo>
                <a:lnTo>
                  <a:pt x="497095" y="468794"/>
                </a:lnTo>
                <a:lnTo>
                  <a:pt x="524775" y="468794"/>
                </a:lnTo>
                <a:lnTo>
                  <a:pt x="524775" y="261992"/>
                </a:lnTo>
                <a:close/>
                <a:moveTo>
                  <a:pt x="414320" y="261992"/>
                </a:moveTo>
                <a:lnTo>
                  <a:pt x="414320" y="468794"/>
                </a:lnTo>
                <a:lnTo>
                  <a:pt x="469503" y="468794"/>
                </a:lnTo>
                <a:lnTo>
                  <a:pt x="469503" y="261992"/>
                </a:lnTo>
                <a:close/>
                <a:moveTo>
                  <a:pt x="359047" y="261992"/>
                </a:moveTo>
                <a:lnTo>
                  <a:pt x="359047" y="468794"/>
                </a:lnTo>
                <a:lnTo>
                  <a:pt x="386639" y="468794"/>
                </a:lnTo>
                <a:lnTo>
                  <a:pt x="386639" y="261992"/>
                </a:lnTo>
                <a:close/>
                <a:moveTo>
                  <a:pt x="276183" y="261992"/>
                </a:moveTo>
                <a:lnTo>
                  <a:pt x="276183" y="468794"/>
                </a:lnTo>
                <a:lnTo>
                  <a:pt x="331456" y="468794"/>
                </a:lnTo>
                <a:lnTo>
                  <a:pt x="331456" y="261992"/>
                </a:lnTo>
                <a:close/>
                <a:moveTo>
                  <a:pt x="220911" y="261992"/>
                </a:moveTo>
                <a:lnTo>
                  <a:pt x="220911" y="468794"/>
                </a:lnTo>
                <a:lnTo>
                  <a:pt x="248592" y="468794"/>
                </a:lnTo>
                <a:lnTo>
                  <a:pt x="248592" y="261992"/>
                </a:lnTo>
                <a:close/>
                <a:moveTo>
                  <a:pt x="138136" y="261992"/>
                </a:moveTo>
                <a:lnTo>
                  <a:pt x="138136" y="468794"/>
                </a:lnTo>
                <a:lnTo>
                  <a:pt x="193319" y="468794"/>
                </a:lnTo>
                <a:lnTo>
                  <a:pt x="193319" y="261992"/>
                </a:lnTo>
                <a:close/>
                <a:moveTo>
                  <a:pt x="82864" y="261992"/>
                </a:moveTo>
                <a:lnTo>
                  <a:pt x="82864" y="468794"/>
                </a:lnTo>
                <a:lnTo>
                  <a:pt x="110455" y="468794"/>
                </a:lnTo>
                <a:lnTo>
                  <a:pt x="110455" y="261992"/>
                </a:lnTo>
                <a:close/>
                <a:moveTo>
                  <a:pt x="303820" y="110294"/>
                </a:moveTo>
                <a:cubicBezTo>
                  <a:pt x="319078" y="110294"/>
                  <a:pt x="331447" y="122647"/>
                  <a:pt x="331447" y="137885"/>
                </a:cubicBezTo>
                <a:cubicBezTo>
                  <a:pt x="331447" y="153123"/>
                  <a:pt x="319078" y="165476"/>
                  <a:pt x="303820" y="165476"/>
                </a:cubicBezTo>
                <a:cubicBezTo>
                  <a:pt x="288562" y="165476"/>
                  <a:pt x="276193" y="153123"/>
                  <a:pt x="276193" y="137885"/>
                </a:cubicBezTo>
                <a:cubicBezTo>
                  <a:pt x="276193" y="122647"/>
                  <a:pt x="288562" y="110294"/>
                  <a:pt x="303820" y="110294"/>
                </a:cubicBezTo>
                <a:close/>
                <a:moveTo>
                  <a:pt x="303775" y="27550"/>
                </a:moveTo>
                <a:cubicBezTo>
                  <a:pt x="248592" y="27550"/>
                  <a:pt x="198838" y="57944"/>
                  <a:pt x="174005" y="103446"/>
                </a:cubicBezTo>
                <a:lnTo>
                  <a:pt x="299681" y="56522"/>
                </a:lnTo>
                <a:cubicBezTo>
                  <a:pt x="302440" y="55189"/>
                  <a:pt x="305199" y="55189"/>
                  <a:pt x="309293" y="55189"/>
                </a:cubicBezTo>
                <a:lnTo>
                  <a:pt x="434969" y="102024"/>
                </a:lnTo>
                <a:cubicBezTo>
                  <a:pt x="408712" y="57944"/>
                  <a:pt x="359047" y="27550"/>
                  <a:pt x="303775" y="27550"/>
                </a:cubicBezTo>
                <a:close/>
                <a:moveTo>
                  <a:pt x="303775" y="0"/>
                </a:moveTo>
                <a:cubicBezTo>
                  <a:pt x="379786" y="0"/>
                  <a:pt x="446006" y="48257"/>
                  <a:pt x="470927" y="115799"/>
                </a:cubicBezTo>
                <a:lnTo>
                  <a:pt x="570346" y="153036"/>
                </a:lnTo>
                <a:cubicBezTo>
                  <a:pt x="575864" y="154458"/>
                  <a:pt x="579958" y="159968"/>
                  <a:pt x="579958" y="165478"/>
                </a:cubicBezTo>
                <a:lnTo>
                  <a:pt x="579958" y="193028"/>
                </a:lnTo>
                <a:lnTo>
                  <a:pt x="579958" y="248217"/>
                </a:lnTo>
                <a:cubicBezTo>
                  <a:pt x="579958" y="256482"/>
                  <a:pt x="574440" y="261992"/>
                  <a:pt x="566163" y="261992"/>
                </a:cubicBezTo>
                <a:lnTo>
                  <a:pt x="552367" y="261992"/>
                </a:lnTo>
                <a:lnTo>
                  <a:pt x="552367" y="468794"/>
                </a:lnTo>
                <a:lnTo>
                  <a:pt x="566163" y="468794"/>
                </a:lnTo>
                <a:cubicBezTo>
                  <a:pt x="574440" y="468794"/>
                  <a:pt x="579958" y="474304"/>
                  <a:pt x="579958" y="482569"/>
                </a:cubicBezTo>
                <a:cubicBezTo>
                  <a:pt x="579958" y="490834"/>
                  <a:pt x="574440" y="496344"/>
                  <a:pt x="566163" y="496344"/>
                </a:cubicBezTo>
                <a:lnTo>
                  <a:pt x="538571" y="496344"/>
                </a:lnTo>
                <a:lnTo>
                  <a:pt x="483299" y="496344"/>
                </a:lnTo>
                <a:lnTo>
                  <a:pt x="400435" y="496344"/>
                </a:lnTo>
                <a:lnTo>
                  <a:pt x="345252" y="496344"/>
                </a:lnTo>
                <a:lnTo>
                  <a:pt x="262387" y="496344"/>
                </a:lnTo>
                <a:lnTo>
                  <a:pt x="207115" y="496344"/>
                </a:lnTo>
                <a:lnTo>
                  <a:pt x="124251" y="496344"/>
                </a:lnTo>
                <a:lnTo>
                  <a:pt x="69068" y="496344"/>
                </a:lnTo>
                <a:lnTo>
                  <a:pt x="55272" y="496344"/>
                </a:lnTo>
                <a:lnTo>
                  <a:pt x="55272" y="537758"/>
                </a:lnTo>
                <a:cubicBezTo>
                  <a:pt x="55272" y="546023"/>
                  <a:pt x="49754" y="551533"/>
                  <a:pt x="41387" y="551533"/>
                </a:cubicBezTo>
                <a:lnTo>
                  <a:pt x="27592" y="551533"/>
                </a:lnTo>
                <a:lnTo>
                  <a:pt x="27592" y="579083"/>
                </a:lnTo>
                <a:lnTo>
                  <a:pt x="579958" y="579083"/>
                </a:lnTo>
                <a:lnTo>
                  <a:pt x="579958" y="551533"/>
                </a:lnTo>
                <a:lnTo>
                  <a:pt x="96660" y="551533"/>
                </a:lnTo>
                <a:cubicBezTo>
                  <a:pt x="88382" y="551533"/>
                  <a:pt x="82864" y="546023"/>
                  <a:pt x="82864" y="537758"/>
                </a:cubicBezTo>
                <a:cubicBezTo>
                  <a:pt x="82864" y="529493"/>
                  <a:pt x="88382" y="523983"/>
                  <a:pt x="96660" y="523983"/>
                </a:cubicBezTo>
                <a:lnTo>
                  <a:pt x="593843" y="523983"/>
                </a:lnTo>
                <a:cubicBezTo>
                  <a:pt x="602121" y="523983"/>
                  <a:pt x="607639" y="529493"/>
                  <a:pt x="607639" y="537758"/>
                </a:cubicBezTo>
                <a:lnTo>
                  <a:pt x="607639" y="592947"/>
                </a:lnTo>
                <a:cubicBezTo>
                  <a:pt x="607639" y="601212"/>
                  <a:pt x="602121" y="606722"/>
                  <a:pt x="593843" y="606722"/>
                </a:cubicBezTo>
                <a:lnTo>
                  <a:pt x="13796" y="606722"/>
                </a:lnTo>
                <a:cubicBezTo>
                  <a:pt x="5518" y="606722"/>
                  <a:pt x="0" y="601212"/>
                  <a:pt x="0" y="592947"/>
                </a:cubicBezTo>
                <a:lnTo>
                  <a:pt x="0" y="537758"/>
                </a:lnTo>
                <a:cubicBezTo>
                  <a:pt x="0" y="529493"/>
                  <a:pt x="5518" y="523983"/>
                  <a:pt x="13796" y="523983"/>
                </a:cubicBezTo>
                <a:lnTo>
                  <a:pt x="27592" y="523983"/>
                </a:lnTo>
                <a:lnTo>
                  <a:pt x="27592" y="482569"/>
                </a:lnTo>
                <a:cubicBezTo>
                  <a:pt x="27592" y="474304"/>
                  <a:pt x="33110" y="468794"/>
                  <a:pt x="41387" y="468794"/>
                </a:cubicBezTo>
                <a:lnTo>
                  <a:pt x="55272" y="468794"/>
                </a:lnTo>
                <a:lnTo>
                  <a:pt x="55272" y="261992"/>
                </a:lnTo>
                <a:lnTo>
                  <a:pt x="41387" y="261992"/>
                </a:lnTo>
                <a:cubicBezTo>
                  <a:pt x="33110" y="261992"/>
                  <a:pt x="27592" y="256482"/>
                  <a:pt x="27592" y="248217"/>
                </a:cubicBezTo>
                <a:cubicBezTo>
                  <a:pt x="27592" y="239952"/>
                  <a:pt x="33110" y="234442"/>
                  <a:pt x="41387" y="234442"/>
                </a:cubicBezTo>
                <a:lnTo>
                  <a:pt x="69068" y="234442"/>
                </a:lnTo>
                <a:lnTo>
                  <a:pt x="124251" y="234442"/>
                </a:lnTo>
                <a:lnTo>
                  <a:pt x="207115" y="234442"/>
                </a:lnTo>
                <a:lnTo>
                  <a:pt x="262387" y="234442"/>
                </a:lnTo>
                <a:lnTo>
                  <a:pt x="345252" y="234442"/>
                </a:lnTo>
                <a:lnTo>
                  <a:pt x="400435" y="234442"/>
                </a:lnTo>
                <a:lnTo>
                  <a:pt x="483299" y="234442"/>
                </a:lnTo>
                <a:lnTo>
                  <a:pt x="538571" y="234442"/>
                </a:lnTo>
                <a:lnTo>
                  <a:pt x="552367" y="234442"/>
                </a:lnTo>
                <a:lnTo>
                  <a:pt x="552367" y="193028"/>
                </a:lnTo>
                <a:lnTo>
                  <a:pt x="552367" y="175076"/>
                </a:lnTo>
                <a:lnTo>
                  <a:pt x="303775" y="84072"/>
                </a:lnTo>
                <a:lnTo>
                  <a:pt x="55272" y="175076"/>
                </a:lnTo>
                <a:lnTo>
                  <a:pt x="55272" y="179253"/>
                </a:lnTo>
                <a:lnTo>
                  <a:pt x="510979" y="179253"/>
                </a:lnTo>
                <a:cubicBezTo>
                  <a:pt x="519257" y="179253"/>
                  <a:pt x="524775" y="184763"/>
                  <a:pt x="524775" y="193028"/>
                </a:cubicBezTo>
                <a:cubicBezTo>
                  <a:pt x="524775" y="201293"/>
                  <a:pt x="519257" y="206803"/>
                  <a:pt x="510979" y="206803"/>
                </a:cubicBezTo>
                <a:lnTo>
                  <a:pt x="41387" y="206803"/>
                </a:lnTo>
                <a:cubicBezTo>
                  <a:pt x="33110" y="206803"/>
                  <a:pt x="27592" y="201293"/>
                  <a:pt x="27592" y="193028"/>
                </a:cubicBezTo>
                <a:lnTo>
                  <a:pt x="27592" y="165478"/>
                </a:lnTo>
                <a:cubicBezTo>
                  <a:pt x="27592" y="159968"/>
                  <a:pt x="31775" y="154458"/>
                  <a:pt x="37293" y="153036"/>
                </a:cubicBezTo>
                <a:lnTo>
                  <a:pt x="136712" y="115799"/>
                </a:lnTo>
                <a:cubicBezTo>
                  <a:pt x="161545" y="48257"/>
                  <a:pt x="227853" y="0"/>
                  <a:pt x="303775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wrap="square" lIns="91440" tIns="45720" rIns="91440" bIns="45720" anchor="ctr">
            <a:normAutofit fontScale="5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7" name="矩形 46"/>
          <p:cNvSpPr/>
          <p:nvPr>
            <p:custDataLst>
              <p:tags r:id="rId20"/>
            </p:custDataLst>
          </p:nvPr>
        </p:nvSpPr>
        <p:spPr bwMode="auto">
          <a:xfrm>
            <a:off x="6220002" y="4158223"/>
            <a:ext cx="2217279" cy="1076332"/>
          </a:xfrm>
          <a:prstGeom prst="rect">
            <a:avLst/>
          </a:prstGeom>
          <a:noFill/>
          <a:ln>
            <a:noFill/>
          </a:ln>
        </p:spPr>
        <p:txBody>
          <a:bodyPr wrap="square" lIns="90000" tIns="0" rIns="90000" bIns="46800" anchor="t" anchorCtr="0">
            <a:norm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dk1"/>
                </a:solidFill>
                <a:latin typeface="微软雅黑"/>
                <a:ea typeface="微软雅黑"/>
                <a:sym typeface="Arial" pitchFamily="34" charset="0"/>
              </a:rPr>
              <a:t>加强宣传教育：加强防火安全教育，提高公众防火意识</a:t>
            </a:r>
            <a:endParaRPr lang="zh-CN" altLang="en-US" spc="1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8" name="任意多边形 7"/>
          <p:cNvSpPr/>
          <p:nvPr>
            <p:custDataLst>
              <p:tags r:id="rId21"/>
            </p:custDataLst>
          </p:nvPr>
        </p:nvSpPr>
        <p:spPr bwMode="auto">
          <a:xfrm flipH="1">
            <a:off x="8675684" y="2362694"/>
            <a:ext cx="2216494" cy="1772782"/>
          </a:xfrm>
          <a:custGeom>
            <a:gdLst>
              <a:gd name="connsiteX0" fmla="*/ 0 w 2088232"/>
              <a:gd name="connsiteY0" fmla="*/ 0 h 1224135"/>
              <a:gd name="connsiteX1" fmla="*/ 1476165 w 2088232"/>
              <a:gd name="connsiteY1" fmla="*/ 0 h 1224135"/>
              <a:gd name="connsiteX2" fmla="*/ 2088232 w 2088232"/>
              <a:gd name="connsiteY2" fmla="*/ 612068 h 1224135"/>
              <a:gd name="connsiteX3" fmla="*/ 2088232 w 2088232"/>
              <a:gd name="connsiteY3" fmla="*/ 1224135 h 1224135"/>
              <a:gd name="connsiteX4" fmla="*/ 0 w 2088232"/>
              <a:gd name="connsiteY4" fmla="*/ 1224135 h 1224135"/>
              <a:gd name="connsiteX5" fmla="*/ 0 w 2088232"/>
              <a:gd name="connsiteY5" fmla="*/ 0 h 1224135"/>
              <a:gd name="connsiteX0-1" fmla="*/ 9144 w 2088232"/>
              <a:gd name="connsiteY0-2" fmla="*/ 356616 h 1224135"/>
              <a:gd name="connsiteX1-3" fmla="*/ 1476165 w 2088232"/>
              <a:gd name="connsiteY1-4" fmla="*/ 0 h 1224135"/>
              <a:gd name="connsiteX2-5" fmla="*/ 2088232 w 2088232"/>
              <a:gd name="connsiteY2-6" fmla="*/ 612068 h 1224135"/>
              <a:gd name="connsiteX3-7" fmla="*/ 2088232 w 2088232"/>
              <a:gd name="connsiteY3-8" fmla="*/ 1224135 h 1224135"/>
              <a:gd name="connsiteX4-9" fmla="*/ 0 w 2088232"/>
              <a:gd name="connsiteY4-10" fmla="*/ 1224135 h 1224135"/>
              <a:gd name="connsiteX5-11" fmla="*/ 9144 w 2088232"/>
              <a:gd name="connsiteY5-12" fmla="*/ 356616 h 1224135"/>
              <a:gd name="connsiteX0-13" fmla="*/ 9144 w 2088232"/>
              <a:gd name="connsiteY0-14" fmla="*/ 73152 h 940671"/>
              <a:gd name="connsiteX1-15" fmla="*/ 1531029 w 2088232"/>
              <a:gd name="connsiteY1-16" fmla="*/ 0 h 940671"/>
              <a:gd name="connsiteX2-17" fmla="*/ 2088232 w 2088232"/>
              <a:gd name="connsiteY2-18" fmla="*/ 328604 h 940671"/>
              <a:gd name="connsiteX3-19" fmla="*/ 2088232 w 2088232"/>
              <a:gd name="connsiteY3-20" fmla="*/ 940671 h 940671"/>
              <a:gd name="connsiteX4-21" fmla="*/ 0 w 2088232"/>
              <a:gd name="connsiteY4-22" fmla="*/ 940671 h 940671"/>
              <a:gd name="connsiteX5-23" fmla="*/ 9144 w 2088232"/>
              <a:gd name="connsiteY5-24" fmla="*/ 73152 h 940671"/>
              <a:gd name="connsiteX0-25" fmla="*/ 9144 w 2088232"/>
              <a:gd name="connsiteY0-26" fmla="*/ 0 h 867519"/>
              <a:gd name="connsiteX1-27" fmla="*/ 2088232 w 2088232"/>
              <a:gd name="connsiteY1-28" fmla="*/ 255452 h 867519"/>
              <a:gd name="connsiteX2-29" fmla="*/ 2088232 w 2088232"/>
              <a:gd name="connsiteY2-30" fmla="*/ 867519 h 867519"/>
              <a:gd name="connsiteX3-31" fmla="*/ 0 w 2088232"/>
              <a:gd name="connsiteY3-32" fmla="*/ 867519 h 867519"/>
              <a:gd name="connsiteX4-33" fmla="*/ 9144 w 2088232"/>
              <a:gd name="connsiteY4-34" fmla="*/ 0 h 867519"/>
              <a:gd name="connsiteX0-35" fmla="*/ 9144 w 2088232"/>
              <a:gd name="connsiteY0-36" fmla="*/ 0 h 867519"/>
              <a:gd name="connsiteX1-37" fmla="*/ 2088232 w 2088232"/>
              <a:gd name="connsiteY1-38" fmla="*/ 153763 h 867519"/>
              <a:gd name="connsiteX2-39" fmla="*/ 2088232 w 2088232"/>
              <a:gd name="connsiteY2-40" fmla="*/ 867519 h 867519"/>
              <a:gd name="connsiteX3-41" fmla="*/ 0 w 2088232"/>
              <a:gd name="connsiteY3-42" fmla="*/ 867519 h 867519"/>
              <a:gd name="connsiteX4-43" fmla="*/ 9144 w 2088232"/>
              <a:gd name="connsiteY4-44" fmla="*/ 0 h 86751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2088232" h="867518">
                <a:moveTo>
                  <a:pt x="9144" y="0"/>
                </a:moveTo>
                <a:lnTo>
                  <a:pt x="2088232" y="153763"/>
                </a:lnTo>
                <a:lnTo>
                  <a:pt x="2088232" y="867519"/>
                </a:lnTo>
                <a:lnTo>
                  <a:pt x="0" y="867519"/>
                </a:lnTo>
                <a:lnTo>
                  <a:pt x="9144" y="0"/>
                </a:lnTo>
                <a:close/>
              </a:path>
            </a:pathLst>
          </a:custGeom>
          <a:solidFill>
            <a:schemeClr val="accent4"/>
          </a:solidFill>
          <a:ln w="12700">
            <a:solidFill>
              <a:schemeClr val="accent4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22"/>
            </p:custDataLst>
          </p:nvPr>
        </p:nvSpPr>
        <p:spPr bwMode="auto">
          <a:xfrm>
            <a:off x="8675684" y="4117370"/>
            <a:ext cx="2216494" cy="1221067"/>
          </a:xfrm>
          <a:prstGeom prst="rect">
            <a:avLst/>
          </a:prstGeom>
          <a:noFill/>
          <a:ln w="12700">
            <a:solidFill>
              <a:schemeClr val="accent4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2" name="椭圆 31"/>
          <p:cNvSpPr/>
          <p:nvPr>
            <p:custDataLst>
              <p:tags r:id="rId23"/>
            </p:custDataLst>
          </p:nvPr>
        </p:nvSpPr>
        <p:spPr>
          <a:xfrm>
            <a:off x="9487233" y="2281928"/>
            <a:ext cx="593398" cy="593398"/>
          </a:xfrm>
          <a:prstGeom prst="ellipse">
            <a:avLst/>
          </a:prstGeom>
          <a:solidFill>
            <a:schemeClr val="lt1"/>
          </a:solidFill>
          <a:ln w="28575" cap="flat" cmpd="sng" algn="ctr">
            <a:solidFill>
              <a:schemeClr val="accent4"/>
            </a:solidFill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solidFill>
                <a:schemeClr val="lt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33" name="任意多边形 32"/>
          <p:cNvSpPr/>
          <p:nvPr>
            <p:custDataLst>
              <p:tags r:id="rId24"/>
            </p:custDataLst>
          </p:nvPr>
        </p:nvSpPr>
        <p:spPr bwMode="auto">
          <a:xfrm>
            <a:off x="9623954" y="2418903"/>
            <a:ext cx="319955" cy="319450"/>
          </a:xfrm>
          <a:custGeom>
            <a:gdLst>
              <a:gd name="connsiteX0" fmla="*/ 325000 h 606722"/>
              <a:gd name="connsiteY0" fmla="*/ 325000 h 606722"/>
              <a:gd name="connsiteX1" fmla="*/ 325000 h 606722"/>
              <a:gd name="connsiteY1" fmla="*/ 325000 h 606722"/>
              <a:gd name="connsiteX2" fmla="*/ 325000 h 606722"/>
              <a:gd name="connsiteY2" fmla="*/ 325000 h 606722"/>
              <a:gd name="connsiteX3" fmla="*/ 325000 h 606722"/>
              <a:gd name="connsiteY3" fmla="*/ 325000 h 606722"/>
              <a:gd name="connsiteX4" fmla="*/ 325000 h 606722"/>
              <a:gd name="connsiteY4" fmla="*/ 325000 h 606722"/>
              <a:gd name="connsiteX5" fmla="*/ 325000 h 606722"/>
              <a:gd name="connsiteY5" fmla="*/ 325000 h 606722"/>
              <a:gd name="connsiteX6" fmla="*/ 325000 h 606722"/>
              <a:gd name="connsiteY6" fmla="*/ 325000 h 606722"/>
              <a:gd name="connsiteX7" fmla="*/ 325000 h 606722"/>
              <a:gd name="connsiteY7" fmla="*/ 325000 h 606722"/>
              <a:gd name="connsiteX8" fmla="*/ 325000 h 606722"/>
              <a:gd name="connsiteY8" fmla="*/ 325000 h 606722"/>
              <a:gd name="connsiteX9" fmla="*/ 325000 h 606722"/>
              <a:gd name="connsiteY9" fmla="*/ 325000 h 606722"/>
              <a:gd name="connsiteX10" fmla="*/ 325000 h 606722"/>
              <a:gd name="connsiteY10" fmla="*/ 325000 h 606722"/>
              <a:gd name="connsiteX11" fmla="*/ 325000 h 606722"/>
              <a:gd name="connsiteY11" fmla="*/ 325000 h 606722"/>
              <a:gd name="connsiteX12" fmla="*/ 325000 h 606722"/>
              <a:gd name="connsiteY12" fmla="*/ 325000 h 606722"/>
              <a:gd name="connsiteX13" fmla="*/ 325000 h 606722"/>
              <a:gd name="connsiteY13" fmla="*/ 325000 h 606722"/>
              <a:gd name="connsiteX14" fmla="*/ 325000 h 606722"/>
              <a:gd name="connsiteY14" fmla="*/ 325000 h 606722"/>
              <a:gd name="connsiteX15" fmla="*/ 325000 h 606722"/>
              <a:gd name="connsiteY15" fmla="*/ 325000 h 606722"/>
              <a:gd name="connsiteX16" fmla="*/ 325000 h 606722"/>
              <a:gd name="connsiteY16" fmla="*/ 325000 h 606722"/>
              <a:gd name="connsiteX17" fmla="*/ 325000 h 606722"/>
              <a:gd name="connsiteY17" fmla="*/ 325000 h 606722"/>
              <a:gd name="connsiteX18" fmla="*/ 325000 h 606722"/>
              <a:gd name="connsiteY18" fmla="*/ 325000 h 606722"/>
              <a:gd name="connsiteX19" fmla="*/ 325000 h 606722"/>
              <a:gd name="connsiteY19" fmla="*/ 325000 h 606722"/>
              <a:gd name="connsiteX20" fmla="*/ 325000 h 606722"/>
              <a:gd name="connsiteY20" fmla="*/ 325000 h 606722"/>
              <a:gd name="connsiteX21" fmla="*/ 325000 h 606722"/>
              <a:gd name="connsiteY21" fmla="*/ 325000 h 606722"/>
              <a:gd name="connsiteX22" fmla="*/ 325000 h 606722"/>
              <a:gd name="connsiteY22" fmla="*/ 325000 h 606722"/>
              <a:gd name="connsiteX23" fmla="*/ 325000 h 606722"/>
              <a:gd name="connsiteY23" fmla="*/ 325000 h 606722"/>
              <a:gd name="connsiteX24" fmla="*/ 325000 h 606722"/>
              <a:gd name="connsiteY24" fmla="*/ 325000 h 606722"/>
              <a:gd name="connsiteX25" fmla="*/ 325000 h 606722"/>
              <a:gd name="connsiteY25" fmla="*/ 325000 h 606722"/>
              <a:gd name="connsiteX26" fmla="*/ 325000 h 606722"/>
              <a:gd name="connsiteY26" fmla="*/ 325000 h 606722"/>
              <a:gd name="connsiteX27" fmla="*/ 325000 h 606722"/>
              <a:gd name="connsiteY27" fmla="*/ 325000 h 606722"/>
              <a:gd name="connsiteX28" fmla="*/ 325000 h 606722"/>
              <a:gd name="connsiteY28" fmla="*/ 325000 h 606722"/>
              <a:gd name="connsiteX29" fmla="*/ 325000 h 606722"/>
              <a:gd name="connsiteY29" fmla="*/ 325000 h 606722"/>
              <a:gd name="connsiteX30" fmla="*/ 325000 h 606722"/>
              <a:gd name="connsiteY30" fmla="*/ 325000 h 606722"/>
              <a:gd name="connsiteX31" fmla="*/ 325000 h 606722"/>
              <a:gd name="connsiteY31" fmla="*/ 325000 h 606722"/>
              <a:gd name="connsiteX32" fmla="*/ 325000 h 606722"/>
              <a:gd name="connsiteY32" fmla="*/ 325000 h 606722"/>
              <a:gd name="connsiteX33" fmla="*/ 325000 h 606722"/>
              <a:gd name="connsiteY33" fmla="*/ 325000 h 606722"/>
              <a:gd name="connsiteX34" fmla="*/ 325000 h 606722"/>
              <a:gd name="connsiteY34" fmla="*/ 325000 h 606722"/>
              <a:gd name="connsiteX35" fmla="*/ 325000 h 606722"/>
              <a:gd name="connsiteY35" fmla="*/ 325000 h 606722"/>
              <a:gd name="connsiteX36" fmla="*/ 325000 h 606722"/>
              <a:gd name="connsiteY36" fmla="*/ 325000 h 606722"/>
              <a:gd name="connsiteX37" fmla="*/ 325000 h 606722"/>
              <a:gd name="connsiteY37" fmla="*/ 325000 h 606722"/>
              <a:gd name="connsiteX38" fmla="*/ 325000 h 606722"/>
              <a:gd name="connsiteY38" fmla="*/ 325000 h 606722"/>
              <a:gd name="connsiteX39" fmla="*/ 325000 h 606722"/>
              <a:gd name="connsiteY39" fmla="*/ 325000 h 6067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581459" h="580542">
                <a:moveTo>
                  <a:pt x="213875" y="146706"/>
                </a:moveTo>
                <a:cubicBezTo>
                  <a:pt x="227226" y="146706"/>
                  <a:pt x="238084" y="157547"/>
                  <a:pt x="238084" y="171055"/>
                </a:cubicBezTo>
                <a:cubicBezTo>
                  <a:pt x="238084" y="184562"/>
                  <a:pt x="227226" y="195493"/>
                  <a:pt x="213875" y="195493"/>
                </a:cubicBezTo>
                <a:cubicBezTo>
                  <a:pt x="161630" y="195493"/>
                  <a:pt x="118998" y="238236"/>
                  <a:pt x="118998" y="290755"/>
                </a:cubicBezTo>
                <a:cubicBezTo>
                  <a:pt x="118998" y="300086"/>
                  <a:pt x="120422" y="309328"/>
                  <a:pt x="123092" y="318214"/>
                </a:cubicBezTo>
                <a:cubicBezTo>
                  <a:pt x="126741" y="330300"/>
                  <a:pt x="120422" y="343274"/>
                  <a:pt x="108673" y="347895"/>
                </a:cubicBezTo>
                <a:cubicBezTo>
                  <a:pt x="72182" y="362291"/>
                  <a:pt x="48507" y="397126"/>
                  <a:pt x="48507" y="436582"/>
                </a:cubicBezTo>
                <a:cubicBezTo>
                  <a:pt x="48507" y="489101"/>
                  <a:pt x="91050" y="531844"/>
                  <a:pt x="143384" y="531844"/>
                </a:cubicBezTo>
                <a:lnTo>
                  <a:pt x="438164" y="531844"/>
                </a:lnTo>
                <a:cubicBezTo>
                  <a:pt x="490320" y="531844"/>
                  <a:pt x="532952" y="489101"/>
                  <a:pt x="532952" y="436582"/>
                </a:cubicBezTo>
                <a:cubicBezTo>
                  <a:pt x="532952" y="408678"/>
                  <a:pt x="520759" y="382108"/>
                  <a:pt x="499398" y="363979"/>
                </a:cubicBezTo>
                <a:cubicBezTo>
                  <a:pt x="494147" y="359625"/>
                  <a:pt x="491032" y="353049"/>
                  <a:pt x="490854" y="346207"/>
                </a:cubicBezTo>
                <a:cubicBezTo>
                  <a:pt x="489252" y="294399"/>
                  <a:pt x="447598" y="253876"/>
                  <a:pt x="395976" y="253876"/>
                </a:cubicBezTo>
                <a:cubicBezTo>
                  <a:pt x="382625" y="253876"/>
                  <a:pt x="371767" y="243035"/>
                  <a:pt x="371767" y="229528"/>
                </a:cubicBezTo>
                <a:cubicBezTo>
                  <a:pt x="371767" y="216020"/>
                  <a:pt x="382625" y="205090"/>
                  <a:pt x="395976" y="205090"/>
                </a:cubicBezTo>
                <a:cubicBezTo>
                  <a:pt x="433535" y="205090"/>
                  <a:pt x="468959" y="219575"/>
                  <a:pt x="495927" y="245879"/>
                </a:cubicBezTo>
                <a:cubicBezTo>
                  <a:pt x="520225" y="269517"/>
                  <a:pt x="535177" y="300441"/>
                  <a:pt x="538648" y="334032"/>
                </a:cubicBezTo>
                <a:cubicBezTo>
                  <a:pt x="565972" y="361047"/>
                  <a:pt x="581459" y="397748"/>
                  <a:pt x="581459" y="436582"/>
                </a:cubicBezTo>
                <a:cubicBezTo>
                  <a:pt x="581459" y="516026"/>
                  <a:pt x="517199" y="580542"/>
                  <a:pt x="438164" y="580542"/>
                </a:cubicBezTo>
                <a:lnTo>
                  <a:pt x="143384" y="580542"/>
                </a:lnTo>
                <a:cubicBezTo>
                  <a:pt x="64349" y="580542"/>
                  <a:pt x="0" y="516026"/>
                  <a:pt x="0" y="436582"/>
                </a:cubicBezTo>
                <a:cubicBezTo>
                  <a:pt x="0" y="407079"/>
                  <a:pt x="8811" y="378820"/>
                  <a:pt x="25544" y="354471"/>
                </a:cubicBezTo>
                <a:cubicBezTo>
                  <a:pt x="37737" y="336698"/>
                  <a:pt x="53669" y="322124"/>
                  <a:pt x="72004" y="311638"/>
                </a:cubicBezTo>
                <a:cubicBezTo>
                  <a:pt x="70936" y="304618"/>
                  <a:pt x="70491" y="297598"/>
                  <a:pt x="70491" y="290666"/>
                </a:cubicBezTo>
                <a:cubicBezTo>
                  <a:pt x="70491" y="211222"/>
                  <a:pt x="134840" y="146706"/>
                  <a:pt x="213875" y="146706"/>
                </a:cubicBezTo>
                <a:close/>
                <a:moveTo>
                  <a:pt x="301555" y="0"/>
                </a:moveTo>
                <a:cubicBezTo>
                  <a:pt x="314815" y="0"/>
                  <a:pt x="325673" y="10930"/>
                  <a:pt x="325673" y="24259"/>
                </a:cubicBezTo>
                <a:lnTo>
                  <a:pt x="325673" y="369392"/>
                </a:lnTo>
                <a:lnTo>
                  <a:pt x="379960" y="313055"/>
                </a:lnTo>
                <a:cubicBezTo>
                  <a:pt x="389215" y="303458"/>
                  <a:pt x="404433" y="303191"/>
                  <a:pt x="414045" y="312522"/>
                </a:cubicBezTo>
                <a:cubicBezTo>
                  <a:pt x="423567" y="321763"/>
                  <a:pt x="423745" y="337225"/>
                  <a:pt x="414490" y="346822"/>
                </a:cubicBezTo>
                <a:lnTo>
                  <a:pt x="318642" y="446079"/>
                </a:lnTo>
                <a:cubicBezTo>
                  <a:pt x="314103" y="450788"/>
                  <a:pt x="307874" y="453454"/>
                  <a:pt x="301288" y="453454"/>
                </a:cubicBezTo>
                <a:cubicBezTo>
                  <a:pt x="294791" y="453454"/>
                  <a:pt x="288473" y="450788"/>
                  <a:pt x="284023" y="446079"/>
                </a:cubicBezTo>
                <a:lnTo>
                  <a:pt x="188086" y="346822"/>
                </a:lnTo>
                <a:cubicBezTo>
                  <a:pt x="178742" y="337225"/>
                  <a:pt x="179009" y="321941"/>
                  <a:pt x="188620" y="312522"/>
                </a:cubicBezTo>
                <a:cubicBezTo>
                  <a:pt x="198054" y="303191"/>
                  <a:pt x="213361" y="303458"/>
                  <a:pt x="222617" y="313055"/>
                </a:cubicBezTo>
                <a:lnTo>
                  <a:pt x="277437" y="369392"/>
                </a:lnTo>
                <a:lnTo>
                  <a:pt x="277437" y="24259"/>
                </a:lnTo>
                <a:cubicBezTo>
                  <a:pt x="277437" y="10930"/>
                  <a:pt x="288295" y="0"/>
                  <a:pt x="301555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wrap="square" lIns="91440" tIns="45720" rIns="91440" bIns="45720" anchor="ctr">
            <a:normAutofit fontScale="5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  <p:sp>
        <p:nvSpPr>
          <p:cNvPr id="49" name="矩形 48"/>
          <p:cNvSpPr/>
          <p:nvPr>
            <p:custDataLst>
              <p:tags r:id="rId25"/>
            </p:custDataLst>
          </p:nvPr>
        </p:nvSpPr>
        <p:spPr bwMode="auto">
          <a:xfrm>
            <a:off x="8675851" y="4158223"/>
            <a:ext cx="2217279" cy="1076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000" tIns="0" rIns="90000" bIns="46800" anchor="t" anchorCtr="0">
            <a:normAutofit lnSpcReduction="10000"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pc="100">
                <a:solidFill>
                  <a:schemeClr val="dk1"/>
                </a:solidFill>
                <a:latin typeface="微软雅黑"/>
                <a:ea typeface="微软雅黑"/>
                <a:sym typeface="Arial" pitchFamily="34" charset="0"/>
              </a:rPr>
              <a:t>落实消防安全措施：落实消防安全措施，确保消防安全</a:t>
            </a:r>
            <a:endParaRPr lang="zh-CN" altLang="en-US" spc="100">
              <a:solidFill>
                <a:schemeClr val="dk1"/>
              </a:solidFill>
              <a:latin typeface="微软雅黑"/>
              <a:ea typeface="微软雅黑"/>
              <a:sym typeface="Arial" pitchFamily="34" charset="0"/>
            </a:endParaRPr>
          </a:p>
        </p:txBody>
      </p:sp>
    </p:spTree>
    <p:custDataLst>
      <p:tags r:id="rId26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/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>
                <a:solidFill>
                  <a:schemeClr val="dk1"/>
                </a:solidFill>
              </a:rPr>
              <a:t>2</a:t>
            </a:r>
            <a:endParaRPr lang="zh-CN" altLang="en-US">
              <a:solidFill>
                <a:schemeClr val="dk1"/>
              </a:solidFill>
            </a:endParaRPr>
          </a:p>
        </p:txBody>
      </p:sp>
      <p:sp>
        <p:nvSpPr>
          <p:cNvPr id="4" name="标题 3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</a:rPr>
              <a:t>常见的火源及预防措施</a:t>
            </a:r>
            <a:endParaRPr lang="zh-CN" altLang="en-US">
              <a:solidFill>
                <a:schemeClr val="dk1"/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家庭火源及其预防措施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矩形 30"/>
          <p:cNvSpPr/>
          <p:nvPr>
            <p:custDataLst>
              <p:tags r:id="rId6"/>
            </p:custDataLst>
          </p:nvPr>
        </p:nvSpPr>
        <p:spPr>
          <a:xfrm>
            <a:off x="2481445" y="4376404"/>
            <a:ext cx="2141190" cy="1738875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solidFill>
              <a:schemeClr val="lt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2" name="文本框 31"/>
          <p:cNvSpPr txBox="1"/>
          <p:nvPr>
            <p:custDataLst>
              <p:tags r:id="rId7"/>
            </p:custDataLst>
          </p:nvPr>
        </p:nvSpPr>
        <p:spPr>
          <a:xfrm>
            <a:off x="2536400" y="4593634"/>
            <a:ext cx="2031279" cy="152216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消防意识：提高家庭成员的消防意识，定期进行消防演练</a:t>
            </a:r>
            <a:endParaRPr lang="zh-CN" altLang="en-US" sz="1700" spc="11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8"/>
            </p:custDataLst>
          </p:nvPr>
        </p:nvSpPr>
        <p:spPr>
          <a:xfrm>
            <a:off x="3082326" y="4166433"/>
            <a:ext cx="939428" cy="427201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altLang="zh-CN" sz="2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8" name="L 形 37"/>
          <p:cNvSpPr/>
          <p:nvPr>
            <p:custDataLst>
              <p:tags r:id="rId9"/>
            </p:custDataLst>
          </p:nvPr>
        </p:nvSpPr>
        <p:spPr>
          <a:xfrm rot="5400000">
            <a:off x="2455522" y="4350482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9" name="L 形 38"/>
          <p:cNvSpPr/>
          <p:nvPr>
            <p:custDataLst>
              <p:tags r:id="rId10"/>
            </p:custDataLst>
          </p:nvPr>
        </p:nvSpPr>
        <p:spPr>
          <a:xfrm rot="16200000" flipH="1">
            <a:off x="4456732" y="4350482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1" name="L 形 40"/>
          <p:cNvSpPr/>
          <p:nvPr>
            <p:custDataLst>
              <p:tags r:id="rId11"/>
            </p:custDataLst>
          </p:nvPr>
        </p:nvSpPr>
        <p:spPr>
          <a:xfrm rot="5400000" flipH="1">
            <a:off x="2455522" y="5946784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8" name="L 形 47"/>
          <p:cNvSpPr/>
          <p:nvPr>
            <p:custDataLst>
              <p:tags r:id="rId12"/>
            </p:custDataLst>
          </p:nvPr>
        </p:nvSpPr>
        <p:spPr>
          <a:xfrm rot="16200000">
            <a:off x="4456732" y="5946784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4" name="矩形 63"/>
          <p:cNvSpPr/>
          <p:nvPr>
            <p:custDataLst>
              <p:tags r:id="rId13"/>
            </p:custDataLst>
          </p:nvPr>
        </p:nvSpPr>
        <p:spPr>
          <a:xfrm>
            <a:off x="7572604" y="4376404"/>
            <a:ext cx="2141190" cy="1738875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solidFill>
              <a:schemeClr val="lt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5" name="文本框 64"/>
          <p:cNvSpPr txBox="1"/>
          <p:nvPr>
            <p:custDataLst>
              <p:tags r:id="rId14"/>
            </p:custDataLst>
          </p:nvPr>
        </p:nvSpPr>
        <p:spPr>
          <a:xfrm>
            <a:off x="7627560" y="4593634"/>
            <a:ext cx="2031279" cy="152216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逃生通道：保持逃生通道畅通，学会正确逃生方法</a:t>
            </a:r>
            <a:endParaRPr lang="zh-CN" altLang="en-US" sz="1700" spc="11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66" name="圆角矩形 65"/>
          <p:cNvSpPr/>
          <p:nvPr>
            <p:custDataLst>
              <p:tags r:id="rId15"/>
            </p:custDataLst>
          </p:nvPr>
        </p:nvSpPr>
        <p:spPr>
          <a:xfrm>
            <a:off x="8173486" y="4166433"/>
            <a:ext cx="939428" cy="427201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微软雅黑"/>
                <a:ea typeface="微软雅黑"/>
              </a:rPr>
              <a:t>05</a:t>
            </a:r>
            <a:endParaRPr lang="en-US" altLang="zh-CN" sz="2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7" name="L 形 66"/>
          <p:cNvSpPr/>
          <p:nvPr>
            <p:custDataLst>
              <p:tags r:id="rId16"/>
            </p:custDataLst>
          </p:nvPr>
        </p:nvSpPr>
        <p:spPr>
          <a:xfrm rot="5400000">
            <a:off x="7546682" y="4350482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8" name="L 形 67"/>
          <p:cNvSpPr/>
          <p:nvPr>
            <p:custDataLst>
              <p:tags r:id="rId17"/>
            </p:custDataLst>
          </p:nvPr>
        </p:nvSpPr>
        <p:spPr>
          <a:xfrm rot="16200000" flipH="1">
            <a:off x="9547891" y="4350482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9" name="L 形 68"/>
          <p:cNvSpPr/>
          <p:nvPr>
            <p:custDataLst>
              <p:tags r:id="rId18"/>
            </p:custDataLst>
          </p:nvPr>
        </p:nvSpPr>
        <p:spPr>
          <a:xfrm rot="5400000" flipH="1">
            <a:off x="7546682" y="5946784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0" name="L 形 69"/>
          <p:cNvSpPr/>
          <p:nvPr>
            <p:custDataLst>
              <p:tags r:id="rId19"/>
            </p:custDataLst>
          </p:nvPr>
        </p:nvSpPr>
        <p:spPr>
          <a:xfrm rot="16200000">
            <a:off x="9547891" y="5946784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2" name="矩形 71"/>
          <p:cNvSpPr/>
          <p:nvPr>
            <p:custDataLst>
              <p:tags r:id="rId20"/>
            </p:custDataLst>
          </p:nvPr>
        </p:nvSpPr>
        <p:spPr>
          <a:xfrm>
            <a:off x="2481445" y="1504202"/>
            <a:ext cx="2141190" cy="1738875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solidFill>
              <a:schemeClr val="lt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3" name="文本框 72"/>
          <p:cNvSpPr txBox="1"/>
          <p:nvPr>
            <p:custDataLst>
              <p:tags r:id="rId21"/>
            </p:custDataLst>
          </p:nvPr>
        </p:nvSpPr>
        <p:spPr>
          <a:xfrm>
            <a:off x="2536400" y="1542568"/>
            <a:ext cx="2031279" cy="1475503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4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家庭火源：厨房、电器、吸烟、蜡烛等</a:t>
            </a:r>
            <a:endParaRPr lang="zh-CN" altLang="en-US" sz="1700" spc="14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74" name="圆角矩形 73"/>
          <p:cNvSpPr/>
          <p:nvPr>
            <p:custDataLst>
              <p:tags r:id="rId22"/>
            </p:custDataLst>
          </p:nvPr>
        </p:nvSpPr>
        <p:spPr>
          <a:xfrm>
            <a:off x="3082326" y="3036216"/>
            <a:ext cx="939428" cy="42720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altLang="zh-CN" sz="2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5" name="L 形 74"/>
          <p:cNvSpPr/>
          <p:nvPr>
            <p:custDataLst>
              <p:tags r:id="rId23"/>
            </p:custDataLst>
          </p:nvPr>
        </p:nvSpPr>
        <p:spPr>
          <a:xfrm rot="5400000">
            <a:off x="2455522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6" name="L 形 75"/>
          <p:cNvSpPr/>
          <p:nvPr>
            <p:custDataLst>
              <p:tags r:id="rId24"/>
            </p:custDataLst>
          </p:nvPr>
        </p:nvSpPr>
        <p:spPr>
          <a:xfrm rot="16200000" flipH="1">
            <a:off x="4456732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7" name="L 形 76"/>
          <p:cNvSpPr/>
          <p:nvPr>
            <p:custDataLst>
              <p:tags r:id="rId25"/>
            </p:custDataLst>
          </p:nvPr>
        </p:nvSpPr>
        <p:spPr>
          <a:xfrm rot="5400000" flipH="1">
            <a:off x="2455522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8" name="L 形 77"/>
          <p:cNvSpPr/>
          <p:nvPr>
            <p:custDataLst>
              <p:tags r:id="rId26"/>
            </p:custDataLst>
          </p:nvPr>
        </p:nvSpPr>
        <p:spPr>
          <a:xfrm rot="16200000">
            <a:off x="4456732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9" name="矩形 88"/>
          <p:cNvSpPr/>
          <p:nvPr>
            <p:custDataLst>
              <p:tags r:id="rId27"/>
            </p:custDataLst>
          </p:nvPr>
        </p:nvSpPr>
        <p:spPr>
          <a:xfrm>
            <a:off x="7572604" y="1504202"/>
            <a:ext cx="2141190" cy="1738875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solidFill>
              <a:schemeClr val="lt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0" name="文本框 89"/>
          <p:cNvSpPr txBox="1"/>
          <p:nvPr>
            <p:custDataLst>
              <p:tags r:id="rId28"/>
            </p:custDataLst>
          </p:nvPr>
        </p:nvSpPr>
        <p:spPr>
          <a:xfrm>
            <a:off x="7627560" y="1542568"/>
            <a:ext cx="2031279" cy="1475503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4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灭火器：配备灭火器，学会正确使用</a:t>
            </a:r>
            <a:endParaRPr lang="zh-CN" altLang="en-US" sz="1700" spc="14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91" name="圆角矩形 90"/>
          <p:cNvSpPr/>
          <p:nvPr>
            <p:custDataLst>
              <p:tags r:id="rId29"/>
            </p:custDataLst>
          </p:nvPr>
        </p:nvSpPr>
        <p:spPr>
          <a:xfrm>
            <a:off x="8173486" y="3036216"/>
            <a:ext cx="939428" cy="427201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altLang="zh-CN" sz="2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3" name="L 形 92"/>
          <p:cNvSpPr/>
          <p:nvPr>
            <p:custDataLst>
              <p:tags r:id="rId30"/>
            </p:custDataLst>
          </p:nvPr>
        </p:nvSpPr>
        <p:spPr>
          <a:xfrm rot="5400000">
            <a:off x="7546682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4" name="L 形 93"/>
          <p:cNvSpPr/>
          <p:nvPr>
            <p:custDataLst>
              <p:tags r:id="rId31"/>
            </p:custDataLst>
          </p:nvPr>
        </p:nvSpPr>
        <p:spPr>
          <a:xfrm rot="16200000" flipH="1">
            <a:off x="9547891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5" name="L 形 94"/>
          <p:cNvSpPr/>
          <p:nvPr>
            <p:custDataLst>
              <p:tags r:id="rId32"/>
            </p:custDataLst>
          </p:nvPr>
        </p:nvSpPr>
        <p:spPr>
          <a:xfrm rot="5400000" flipH="1">
            <a:off x="7546682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6" name="L 形 95"/>
          <p:cNvSpPr/>
          <p:nvPr>
            <p:custDataLst>
              <p:tags r:id="rId33"/>
            </p:custDataLst>
          </p:nvPr>
        </p:nvSpPr>
        <p:spPr>
          <a:xfrm rot="16200000">
            <a:off x="9547891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cxnSp>
        <p:nvCxnSpPr>
          <p:cNvPr id="97" name="肘形连接符 96"/>
          <p:cNvCxnSpPr>
            <a:stCxn id="74" idx="2"/>
            <a:endCxn id="82" idx="2"/>
          </p:cNvCxnSpPr>
          <p:nvPr>
            <p:custDataLst>
              <p:tags r:id="rId34"/>
            </p:custDataLst>
          </p:nvPr>
        </p:nvCxnSpPr>
        <p:spPr>
          <a:xfrm rot="5400000" flipV="1">
            <a:off x="4819880" y="2195577"/>
            <a:ext cx="10369" cy="2535681"/>
          </a:xfrm>
          <a:prstGeom prst="bentConnector3">
            <a:avLst>
              <a:gd name="adj1" fmla="val 7540000"/>
            </a:avLst>
          </a:prstGeom>
          <a:ln>
            <a:solidFill>
              <a:schemeClr val="dk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肘形连接符 111"/>
          <p:cNvCxnSpPr>
            <a:stCxn id="82" idx="2"/>
            <a:endCxn id="91" idx="2"/>
          </p:cNvCxnSpPr>
          <p:nvPr>
            <p:custDataLst>
              <p:tags r:id="rId35"/>
            </p:custDataLst>
          </p:nvPr>
        </p:nvCxnSpPr>
        <p:spPr>
          <a:xfrm rot="5400000" flipV="1">
            <a:off x="7365683" y="2185353"/>
            <a:ext cx="3175" cy="2555875"/>
          </a:xfrm>
          <a:prstGeom prst="bentConnector3">
            <a:avLst>
              <a:gd name="adj1" fmla="val 7540000"/>
            </a:avLst>
          </a:prstGeom>
          <a:ln>
            <a:solidFill>
              <a:schemeClr val="dk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直接连接符 113"/>
          <p:cNvCxnSpPr>
            <a:stCxn id="91" idx="2"/>
            <a:endCxn id="66" idx="0"/>
          </p:cNvCxnSpPr>
          <p:nvPr>
            <p:custDataLst>
              <p:tags r:id="rId36"/>
            </p:custDataLst>
          </p:nvPr>
        </p:nvCxnSpPr>
        <p:spPr>
          <a:xfrm flipH="1">
            <a:off x="8643834" y="3463417"/>
            <a:ext cx="0" cy="702945"/>
          </a:xfrm>
          <a:prstGeom prst="line">
            <a:avLst/>
          </a:prstGeom>
          <a:ln>
            <a:solidFill>
              <a:schemeClr val="dk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7" name="等腰三角形 116"/>
          <p:cNvSpPr/>
          <p:nvPr>
            <p:custDataLst>
              <p:tags r:id="rId37"/>
            </p:custDataLst>
          </p:nvPr>
        </p:nvSpPr>
        <p:spPr>
          <a:xfrm rot="5400000">
            <a:off x="3550485" y="3614286"/>
            <a:ext cx="82433" cy="82433"/>
          </a:xfrm>
          <a:prstGeom prst="triangle">
            <a:avLst/>
          </a:prstGeom>
          <a:solidFill>
            <a:schemeClr val="dk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9" name="等腰三角形 118"/>
          <p:cNvSpPr/>
          <p:nvPr>
            <p:custDataLst>
              <p:tags r:id="rId38"/>
            </p:custDataLst>
          </p:nvPr>
        </p:nvSpPr>
        <p:spPr>
          <a:xfrm rot="10800000">
            <a:off x="8601982" y="3783947"/>
            <a:ext cx="82433" cy="82433"/>
          </a:xfrm>
          <a:prstGeom prst="triangle">
            <a:avLst/>
          </a:prstGeom>
          <a:solidFill>
            <a:schemeClr val="dk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0" name="矩形 79"/>
          <p:cNvSpPr/>
          <p:nvPr>
            <p:custDataLst>
              <p:tags r:id="rId39"/>
            </p:custDataLst>
          </p:nvPr>
        </p:nvSpPr>
        <p:spPr>
          <a:xfrm>
            <a:off x="5017126" y="1504202"/>
            <a:ext cx="2141190" cy="1738875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solidFill>
              <a:schemeClr val="lt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1" name="文本框 80"/>
          <p:cNvSpPr txBox="1"/>
          <p:nvPr>
            <p:custDataLst>
              <p:tags r:id="rId40"/>
            </p:custDataLst>
          </p:nvPr>
        </p:nvSpPr>
        <p:spPr>
          <a:xfrm>
            <a:off x="5072081" y="1542568"/>
            <a:ext cx="2031279" cy="1475503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预防措施：定期检查电器、保持厨房清洁、禁止吸烟、正确使用蜡烛等</a:t>
            </a:r>
            <a:endParaRPr lang="zh-CN" altLang="en-US" sz="1700" spc="9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82" name="圆角矩形 81"/>
          <p:cNvSpPr/>
          <p:nvPr>
            <p:custDataLst>
              <p:tags r:id="rId41"/>
            </p:custDataLst>
          </p:nvPr>
        </p:nvSpPr>
        <p:spPr>
          <a:xfrm>
            <a:off x="5618007" y="3036216"/>
            <a:ext cx="939428" cy="427201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altLang="zh-CN" sz="20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3" name="L 形 82"/>
          <p:cNvSpPr/>
          <p:nvPr>
            <p:custDataLst>
              <p:tags r:id="rId42"/>
            </p:custDataLst>
          </p:nvPr>
        </p:nvSpPr>
        <p:spPr>
          <a:xfrm rot="5400000">
            <a:off x="4991203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4" name="L 形 83"/>
          <p:cNvSpPr/>
          <p:nvPr>
            <p:custDataLst>
              <p:tags r:id="rId43"/>
            </p:custDataLst>
          </p:nvPr>
        </p:nvSpPr>
        <p:spPr>
          <a:xfrm rot="16200000" flipH="1">
            <a:off x="6992413" y="1478280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5" name="L 形 84"/>
          <p:cNvSpPr/>
          <p:nvPr>
            <p:custDataLst>
              <p:tags r:id="rId44"/>
            </p:custDataLst>
          </p:nvPr>
        </p:nvSpPr>
        <p:spPr>
          <a:xfrm rot="5400000" flipH="1">
            <a:off x="4991203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7" name="L 形 86"/>
          <p:cNvSpPr/>
          <p:nvPr>
            <p:custDataLst>
              <p:tags r:id="rId45"/>
            </p:custDataLst>
          </p:nvPr>
        </p:nvSpPr>
        <p:spPr>
          <a:xfrm rot="16200000">
            <a:off x="6992413" y="3074581"/>
            <a:ext cx="195455" cy="195455"/>
          </a:xfrm>
          <a:prstGeom prst="corner">
            <a:avLst>
              <a:gd name="adj1" fmla="val 28116"/>
              <a:gd name="adj2" fmla="val 2732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8" name="等腰三角形 117"/>
          <p:cNvSpPr/>
          <p:nvPr>
            <p:custDataLst>
              <p:tags r:id="rId46"/>
            </p:custDataLst>
          </p:nvPr>
        </p:nvSpPr>
        <p:spPr>
          <a:xfrm rot="5400000">
            <a:off x="6084092" y="3614286"/>
            <a:ext cx="82433" cy="82433"/>
          </a:xfrm>
          <a:prstGeom prst="triangle">
            <a:avLst/>
          </a:prstGeom>
          <a:solidFill>
            <a:schemeClr val="dk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1" name="等腰三角形 120"/>
          <p:cNvSpPr/>
          <p:nvPr>
            <p:custDataLst>
              <p:tags r:id="rId47"/>
            </p:custDataLst>
          </p:nvPr>
        </p:nvSpPr>
        <p:spPr>
          <a:xfrm rot="10800000">
            <a:off x="3510564" y="3966831"/>
            <a:ext cx="82433" cy="82433"/>
          </a:xfrm>
          <a:prstGeom prst="triangle">
            <a:avLst/>
          </a:prstGeom>
          <a:solidFill>
            <a:schemeClr val="dk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cxnSp>
        <p:nvCxnSpPr>
          <p:cNvPr id="2" name="直接连接符 1"/>
          <p:cNvCxnSpPr/>
          <p:nvPr>
            <p:custDataLst>
              <p:tags r:id="rId48"/>
            </p:custDataLst>
          </p:nvPr>
        </p:nvCxnSpPr>
        <p:spPr>
          <a:xfrm>
            <a:off x="3572259" y="3981866"/>
            <a:ext cx="5081828" cy="0"/>
          </a:xfrm>
          <a:prstGeom prst="line">
            <a:avLst/>
          </a:prstGeom>
          <a:ln w="3175">
            <a:solidFill>
              <a:schemeClr val="dk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直接连接符 3"/>
          <p:cNvCxnSpPr/>
          <p:nvPr>
            <p:custDataLst>
              <p:tags r:id="rId49"/>
            </p:custDataLst>
          </p:nvPr>
        </p:nvCxnSpPr>
        <p:spPr>
          <a:xfrm flipH="1">
            <a:off x="3556706" y="4049264"/>
            <a:ext cx="5184" cy="219304"/>
          </a:xfrm>
          <a:prstGeom prst="line">
            <a:avLst/>
          </a:prstGeom>
          <a:ln>
            <a:solidFill>
              <a:schemeClr val="dk1">
                <a:lumMod val="50000"/>
                <a:lumOff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50"/>
    </p:custData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公共场所火源及其预防措施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 flipH="1">
            <a:off x="1305974" y="2475725"/>
            <a:ext cx="3006515" cy="1157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+mn-ea"/>
              </a:rPr>
              <a:t>公共场所火源：如吸烟、电器设备、厨房等</a:t>
            </a:r>
            <a:endParaRPr lang="zh-CN" altLang="en-US" sz="19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7"/>
            </p:custDataLst>
          </p:nvPr>
        </p:nvSpPr>
        <p:spPr>
          <a:xfrm flipH="1">
            <a:off x="4596270" y="2475725"/>
            <a:ext cx="3006515" cy="1157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+mn-ea"/>
              </a:rPr>
              <a:t>预防措施：加强消防安全管理，定期检查消防设施</a:t>
            </a:r>
            <a:endParaRPr lang="zh-CN" altLang="en-US" sz="19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 flipH="1">
            <a:off x="7886566" y="2475725"/>
            <a:ext cx="3006515" cy="1157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+mn-ea"/>
              </a:rPr>
              <a:t>禁止吸烟：在公共场所设置禁烟区，加强宣传</a:t>
            </a:r>
            <a:endParaRPr lang="zh-CN" altLang="en-US" sz="19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 flipH="1">
            <a:off x="1305974" y="3987434"/>
            <a:ext cx="3006515" cy="1157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3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+mn-ea"/>
              </a:rPr>
              <a:t>电器设备管理：定期检查维护，避免电器设备故障引发火灾</a:t>
            </a:r>
            <a:endParaRPr lang="zh-CN" altLang="en-US" sz="1900" spc="13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 flipH="1">
            <a:off x="4596270" y="3987434"/>
            <a:ext cx="3006515" cy="1157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+mn-ea"/>
              </a:rPr>
              <a:t>厨房管理：加强厨房消防安全管理，定期检查燃气管道、灶具等设备</a:t>
            </a:r>
            <a:endParaRPr lang="zh-CN" altLang="en-US" sz="1900" spc="110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+mn-ea"/>
            </a:endParaRPr>
          </a:p>
        </p:txBody>
      </p:sp>
    </p:spTree>
    <p:custDataLst>
      <p:tags r:id="rId11"/>
    </p:custData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工作环境火源及其预防措施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: 圆角 3"/>
          <p:cNvSpPr/>
          <p:nvPr>
            <p:custDataLst>
              <p:tags r:id="rId6"/>
            </p:custDataLst>
          </p:nvPr>
        </p:nvSpPr>
        <p:spPr>
          <a:xfrm>
            <a:off x="1306069" y="1536064"/>
            <a:ext cx="2641763" cy="2060698"/>
          </a:xfrm>
          <a:prstGeom prst="roundRect">
            <a:avLst>
              <a:gd name="adj" fmla="val 7640"/>
            </a:avLst>
          </a:prstGeom>
          <a:solidFill>
            <a:schemeClr val="lt1"/>
          </a:solidFill>
          <a:ln>
            <a:solidFill>
              <a:schemeClr val="dk1">
                <a:alpha val="4000"/>
              </a:schemeClr>
            </a:solidFill>
          </a:ln>
          <a:effectLst>
            <a:outerShdw blurRad="101600" dist="762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" name="文本框 61"/>
          <p:cNvSpPr txBox="1"/>
          <p:nvPr>
            <p:custDataLst>
              <p:tags r:id="rId7"/>
            </p:custDataLst>
          </p:nvPr>
        </p:nvSpPr>
        <p:spPr>
          <a:xfrm>
            <a:off x="1344515" y="2608758"/>
            <a:ext cx="2564873" cy="703259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b="1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工作环境火源：电器设备、吸烟、明火等</a:t>
            </a:r>
            <a:endParaRPr lang="zh-CN" altLang="en-US" sz="1400" b="1" spc="9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13" name="文本框 58"/>
          <p:cNvSpPr txBox="1"/>
          <p:nvPr>
            <p:custDataLst>
              <p:tags r:id="rId8"/>
            </p:custDataLst>
          </p:nvPr>
        </p:nvSpPr>
        <p:spPr>
          <a:xfrm>
            <a:off x="2221778" y="2006187"/>
            <a:ext cx="810346" cy="5918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/>
                <a:ea typeface="微软雅黑"/>
              </a:rPr>
              <a:t>01</a:t>
            </a:r>
            <a:endParaRPr lang="en-US" altLang="zh-CN" sz="3200" b="1" spc="30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sp>
        <p:nvSpPr>
          <p:cNvPr id="16" name="任意多边形: 形状 15"/>
          <p:cNvSpPr/>
          <p:nvPr>
            <p:custDataLst>
              <p:tags r:id="rId9"/>
            </p:custDataLst>
          </p:nvPr>
        </p:nvSpPr>
        <p:spPr>
          <a:xfrm>
            <a:off x="1306069" y="1536064"/>
            <a:ext cx="2641763" cy="351291"/>
          </a:xfrm>
          <a:custGeom>
            <a:gdLst>
              <a:gd name="connsiteX0" fmla="*/ 142211 w 2386267"/>
              <a:gd name="connsiteY0" fmla="*/ 0 h 317316"/>
              <a:gd name="connsiteX1" fmla="*/ 2244056 w 2386267"/>
              <a:gd name="connsiteY1" fmla="*/ 0 h 317316"/>
              <a:gd name="connsiteX2" fmla="*/ 2386267 w 2386267"/>
              <a:gd name="connsiteY2" fmla="*/ 142211 h 317316"/>
              <a:gd name="connsiteX3" fmla="*/ 2386267 w 2386267"/>
              <a:gd name="connsiteY3" fmla="*/ 317316 h 317316"/>
              <a:gd name="connsiteX4" fmla="*/ 0 w 2386267"/>
              <a:gd name="connsiteY4" fmla="*/ 317316 h 317316"/>
              <a:gd name="connsiteX5" fmla="*/ 0 w 2386267"/>
              <a:gd name="connsiteY5" fmla="*/ 142211 h 317316"/>
              <a:gd name="connsiteX6" fmla="*/ 142211 w 2386267"/>
              <a:gd name="connsiteY6" fmla="*/ 0 h 3173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6267" h="317316">
                <a:moveTo>
                  <a:pt x="142211" y="0"/>
                </a:moveTo>
                <a:lnTo>
                  <a:pt x="2244056" y="0"/>
                </a:lnTo>
                <a:cubicBezTo>
                  <a:pt x="2322597" y="0"/>
                  <a:pt x="2386267" y="63670"/>
                  <a:pt x="2386267" y="142211"/>
                </a:cubicBezTo>
                <a:lnTo>
                  <a:pt x="2386267" y="317316"/>
                </a:lnTo>
                <a:lnTo>
                  <a:pt x="0" y="317316"/>
                </a:lnTo>
                <a:lnTo>
                  <a:pt x="0" y="142211"/>
                </a:lnTo>
                <a:cubicBezTo>
                  <a:pt x="0" y="63670"/>
                  <a:pt x="63670" y="0"/>
                  <a:pt x="14221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9" name="矩形: 圆角 18"/>
          <p:cNvSpPr/>
          <p:nvPr>
            <p:custDataLst>
              <p:tags r:id="rId10"/>
            </p:custDataLst>
          </p:nvPr>
        </p:nvSpPr>
        <p:spPr>
          <a:xfrm>
            <a:off x="4778294" y="1536064"/>
            <a:ext cx="2641763" cy="2060698"/>
          </a:xfrm>
          <a:prstGeom prst="roundRect">
            <a:avLst>
              <a:gd name="adj" fmla="val 7640"/>
            </a:avLst>
          </a:prstGeom>
          <a:solidFill>
            <a:schemeClr val="lt1"/>
          </a:solidFill>
          <a:ln>
            <a:solidFill>
              <a:schemeClr val="dk1">
                <a:alpha val="4000"/>
              </a:schemeClr>
            </a:solidFill>
          </a:ln>
          <a:effectLst>
            <a:outerShdw blurRad="101600" dist="762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0" name="文本框 61"/>
          <p:cNvSpPr txBox="1"/>
          <p:nvPr>
            <p:custDataLst>
              <p:tags r:id="rId11"/>
            </p:custDataLst>
          </p:nvPr>
        </p:nvSpPr>
        <p:spPr>
          <a:xfrm>
            <a:off x="4816740" y="2608758"/>
            <a:ext cx="2564873" cy="703259"/>
          </a:xfrm>
          <a:prstGeom prst="rect">
            <a:avLst/>
          </a:prstGeom>
          <a:noFill/>
        </p:spPr>
        <p:txBody>
          <a:bodyPr wrap="square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b="1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预防措施：定期检查电器设备、禁止吸烟、加强明火管理</a:t>
            </a:r>
            <a:endParaRPr lang="zh-CN" altLang="en-US" sz="1600" b="1" spc="8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21" name="文本框 58"/>
          <p:cNvSpPr txBox="1"/>
          <p:nvPr>
            <p:custDataLst>
              <p:tags r:id="rId12"/>
            </p:custDataLst>
          </p:nvPr>
        </p:nvSpPr>
        <p:spPr>
          <a:xfrm>
            <a:off x="5694003" y="2006187"/>
            <a:ext cx="810346" cy="5918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/>
                <a:ea typeface="微软雅黑"/>
              </a:rPr>
              <a:t>02</a:t>
            </a:r>
            <a:endParaRPr lang="en-US" altLang="zh-CN" sz="3200" b="1" spc="30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sp>
        <p:nvSpPr>
          <p:cNvPr id="22" name="任意多边形: 形状 21"/>
          <p:cNvSpPr/>
          <p:nvPr>
            <p:custDataLst>
              <p:tags r:id="rId13"/>
            </p:custDataLst>
          </p:nvPr>
        </p:nvSpPr>
        <p:spPr>
          <a:xfrm>
            <a:off x="4778294" y="1536064"/>
            <a:ext cx="2641763" cy="351291"/>
          </a:xfrm>
          <a:custGeom>
            <a:gdLst>
              <a:gd name="connsiteX0" fmla="*/ 142211 w 2386267"/>
              <a:gd name="connsiteY0" fmla="*/ 0 h 317316"/>
              <a:gd name="connsiteX1" fmla="*/ 2244056 w 2386267"/>
              <a:gd name="connsiteY1" fmla="*/ 0 h 317316"/>
              <a:gd name="connsiteX2" fmla="*/ 2386267 w 2386267"/>
              <a:gd name="connsiteY2" fmla="*/ 142211 h 317316"/>
              <a:gd name="connsiteX3" fmla="*/ 2386267 w 2386267"/>
              <a:gd name="connsiteY3" fmla="*/ 317316 h 317316"/>
              <a:gd name="connsiteX4" fmla="*/ 0 w 2386267"/>
              <a:gd name="connsiteY4" fmla="*/ 317316 h 317316"/>
              <a:gd name="connsiteX5" fmla="*/ 0 w 2386267"/>
              <a:gd name="connsiteY5" fmla="*/ 142211 h 317316"/>
              <a:gd name="connsiteX6" fmla="*/ 142211 w 2386267"/>
              <a:gd name="connsiteY6" fmla="*/ 0 h 3173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6267" h="317316">
                <a:moveTo>
                  <a:pt x="142211" y="0"/>
                </a:moveTo>
                <a:lnTo>
                  <a:pt x="2244056" y="0"/>
                </a:lnTo>
                <a:cubicBezTo>
                  <a:pt x="2322597" y="0"/>
                  <a:pt x="2386267" y="63670"/>
                  <a:pt x="2386267" y="142211"/>
                </a:cubicBezTo>
                <a:lnTo>
                  <a:pt x="2386267" y="317316"/>
                </a:lnTo>
                <a:lnTo>
                  <a:pt x="0" y="317316"/>
                </a:lnTo>
                <a:lnTo>
                  <a:pt x="0" y="142211"/>
                </a:lnTo>
                <a:cubicBezTo>
                  <a:pt x="0" y="63670"/>
                  <a:pt x="63670" y="0"/>
                  <a:pt x="14221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4" name="矩形: 圆角 23"/>
          <p:cNvSpPr/>
          <p:nvPr>
            <p:custDataLst>
              <p:tags r:id="rId14"/>
            </p:custDataLst>
          </p:nvPr>
        </p:nvSpPr>
        <p:spPr>
          <a:xfrm>
            <a:off x="8250518" y="1536064"/>
            <a:ext cx="2641763" cy="2060698"/>
          </a:xfrm>
          <a:prstGeom prst="roundRect">
            <a:avLst>
              <a:gd name="adj" fmla="val 7640"/>
            </a:avLst>
          </a:prstGeom>
          <a:solidFill>
            <a:schemeClr val="lt1"/>
          </a:solidFill>
          <a:ln>
            <a:solidFill>
              <a:schemeClr val="dk1">
                <a:alpha val="4000"/>
              </a:schemeClr>
            </a:solidFill>
          </a:ln>
          <a:effectLst>
            <a:outerShdw blurRad="101600" dist="762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5" name="文本框 61"/>
          <p:cNvSpPr txBox="1"/>
          <p:nvPr>
            <p:custDataLst>
              <p:tags r:id="rId15"/>
            </p:custDataLst>
          </p:nvPr>
        </p:nvSpPr>
        <p:spPr>
          <a:xfrm>
            <a:off x="8288964" y="2608758"/>
            <a:ext cx="2564873" cy="703259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b="1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消防设施：灭火器、消防栓、消防通道等</a:t>
            </a:r>
            <a:endParaRPr lang="zh-CN" altLang="en-US" sz="1400" b="1" spc="9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26" name="文本框 58"/>
          <p:cNvSpPr txBox="1"/>
          <p:nvPr>
            <p:custDataLst>
              <p:tags r:id="rId16"/>
            </p:custDataLst>
          </p:nvPr>
        </p:nvSpPr>
        <p:spPr>
          <a:xfrm>
            <a:off x="9166227" y="2006187"/>
            <a:ext cx="810346" cy="5918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/>
                <a:ea typeface="微软雅黑"/>
              </a:rPr>
              <a:t>03</a:t>
            </a:r>
            <a:endParaRPr lang="en-US" altLang="zh-CN" sz="3200" b="1" spc="30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sp>
        <p:nvSpPr>
          <p:cNvPr id="27" name="任意多边形: 形状 26"/>
          <p:cNvSpPr/>
          <p:nvPr>
            <p:custDataLst>
              <p:tags r:id="rId17"/>
            </p:custDataLst>
          </p:nvPr>
        </p:nvSpPr>
        <p:spPr>
          <a:xfrm>
            <a:off x="8250518" y="1536064"/>
            <a:ext cx="2641763" cy="351291"/>
          </a:xfrm>
          <a:custGeom>
            <a:gdLst>
              <a:gd name="connsiteX0" fmla="*/ 142211 w 2386267"/>
              <a:gd name="connsiteY0" fmla="*/ 0 h 317316"/>
              <a:gd name="connsiteX1" fmla="*/ 2244056 w 2386267"/>
              <a:gd name="connsiteY1" fmla="*/ 0 h 317316"/>
              <a:gd name="connsiteX2" fmla="*/ 2386267 w 2386267"/>
              <a:gd name="connsiteY2" fmla="*/ 142211 h 317316"/>
              <a:gd name="connsiteX3" fmla="*/ 2386267 w 2386267"/>
              <a:gd name="connsiteY3" fmla="*/ 317316 h 317316"/>
              <a:gd name="connsiteX4" fmla="*/ 0 w 2386267"/>
              <a:gd name="connsiteY4" fmla="*/ 317316 h 317316"/>
              <a:gd name="connsiteX5" fmla="*/ 0 w 2386267"/>
              <a:gd name="connsiteY5" fmla="*/ 142211 h 317316"/>
              <a:gd name="connsiteX6" fmla="*/ 142211 w 2386267"/>
              <a:gd name="connsiteY6" fmla="*/ 0 h 3173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6267" h="317316">
                <a:moveTo>
                  <a:pt x="142211" y="0"/>
                </a:moveTo>
                <a:lnTo>
                  <a:pt x="2244056" y="0"/>
                </a:lnTo>
                <a:cubicBezTo>
                  <a:pt x="2322597" y="0"/>
                  <a:pt x="2386267" y="63670"/>
                  <a:pt x="2386267" y="142211"/>
                </a:cubicBezTo>
                <a:lnTo>
                  <a:pt x="2386267" y="317316"/>
                </a:lnTo>
                <a:lnTo>
                  <a:pt x="0" y="317316"/>
                </a:lnTo>
                <a:lnTo>
                  <a:pt x="0" y="142211"/>
                </a:lnTo>
                <a:cubicBezTo>
                  <a:pt x="0" y="63670"/>
                  <a:pt x="63670" y="0"/>
                  <a:pt x="14221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1" name="矩形: 圆角 40"/>
          <p:cNvSpPr/>
          <p:nvPr>
            <p:custDataLst>
              <p:tags r:id="rId18"/>
            </p:custDataLst>
          </p:nvPr>
        </p:nvSpPr>
        <p:spPr>
          <a:xfrm>
            <a:off x="3042181" y="4024645"/>
            <a:ext cx="2641763" cy="2060698"/>
          </a:xfrm>
          <a:prstGeom prst="roundRect">
            <a:avLst>
              <a:gd name="adj" fmla="val 7640"/>
            </a:avLst>
          </a:prstGeom>
          <a:solidFill>
            <a:schemeClr val="lt1"/>
          </a:solidFill>
          <a:ln>
            <a:solidFill>
              <a:schemeClr val="dk1">
                <a:alpha val="4000"/>
              </a:schemeClr>
            </a:solidFill>
          </a:ln>
          <a:effectLst>
            <a:outerShdw blurRad="101600" dist="762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2" name="文本框 61"/>
          <p:cNvSpPr txBox="1"/>
          <p:nvPr>
            <p:custDataLst>
              <p:tags r:id="rId19"/>
            </p:custDataLst>
          </p:nvPr>
        </p:nvSpPr>
        <p:spPr>
          <a:xfrm>
            <a:off x="3080627" y="5097339"/>
            <a:ext cx="2564873" cy="703259"/>
          </a:xfrm>
          <a:prstGeom prst="rect">
            <a:avLst/>
          </a:prstGeom>
          <a:noFill/>
        </p:spPr>
        <p:txBody>
          <a:bodyPr wrap="square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b="1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消防培训：定期组织员工进行消防培训，提高消防意识</a:t>
            </a:r>
            <a:endParaRPr lang="zh-CN" altLang="en-US" sz="1600" b="1" spc="8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43" name="文本框 58"/>
          <p:cNvSpPr txBox="1"/>
          <p:nvPr>
            <p:custDataLst>
              <p:tags r:id="rId20"/>
            </p:custDataLst>
          </p:nvPr>
        </p:nvSpPr>
        <p:spPr>
          <a:xfrm>
            <a:off x="3957890" y="4494769"/>
            <a:ext cx="810346" cy="5918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/>
                <a:ea typeface="微软雅黑"/>
              </a:rPr>
              <a:t>04</a:t>
            </a:r>
            <a:endParaRPr lang="en-US" altLang="zh-CN" sz="3200" b="1" spc="30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sp>
        <p:nvSpPr>
          <p:cNvPr id="44" name="任意多边形: 形状 43"/>
          <p:cNvSpPr/>
          <p:nvPr>
            <p:custDataLst>
              <p:tags r:id="rId21"/>
            </p:custDataLst>
          </p:nvPr>
        </p:nvSpPr>
        <p:spPr>
          <a:xfrm>
            <a:off x="3042181" y="4024645"/>
            <a:ext cx="2641763" cy="351291"/>
          </a:xfrm>
          <a:custGeom>
            <a:gdLst>
              <a:gd name="connsiteX0" fmla="*/ 142211 w 2386267"/>
              <a:gd name="connsiteY0" fmla="*/ 0 h 317316"/>
              <a:gd name="connsiteX1" fmla="*/ 2244056 w 2386267"/>
              <a:gd name="connsiteY1" fmla="*/ 0 h 317316"/>
              <a:gd name="connsiteX2" fmla="*/ 2386267 w 2386267"/>
              <a:gd name="connsiteY2" fmla="*/ 142211 h 317316"/>
              <a:gd name="connsiteX3" fmla="*/ 2386267 w 2386267"/>
              <a:gd name="connsiteY3" fmla="*/ 317316 h 317316"/>
              <a:gd name="connsiteX4" fmla="*/ 0 w 2386267"/>
              <a:gd name="connsiteY4" fmla="*/ 317316 h 317316"/>
              <a:gd name="connsiteX5" fmla="*/ 0 w 2386267"/>
              <a:gd name="connsiteY5" fmla="*/ 142211 h 317316"/>
              <a:gd name="connsiteX6" fmla="*/ 142211 w 2386267"/>
              <a:gd name="connsiteY6" fmla="*/ 0 h 3173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6267" h="317316">
                <a:moveTo>
                  <a:pt x="142211" y="0"/>
                </a:moveTo>
                <a:lnTo>
                  <a:pt x="2244056" y="0"/>
                </a:lnTo>
                <a:cubicBezTo>
                  <a:pt x="2322597" y="0"/>
                  <a:pt x="2386267" y="63670"/>
                  <a:pt x="2386267" y="142211"/>
                </a:cubicBezTo>
                <a:lnTo>
                  <a:pt x="2386267" y="317316"/>
                </a:lnTo>
                <a:lnTo>
                  <a:pt x="0" y="317316"/>
                </a:lnTo>
                <a:lnTo>
                  <a:pt x="0" y="142211"/>
                </a:lnTo>
                <a:cubicBezTo>
                  <a:pt x="0" y="63670"/>
                  <a:pt x="63670" y="0"/>
                  <a:pt x="14221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7" name="矩形: 圆角 36"/>
          <p:cNvSpPr/>
          <p:nvPr>
            <p:custDataLst>
              <p:tags r:id="rId22"/>
            </p:custDataLst>
          </p:nvPr>
        </p:nvSpPr>
        <p:spPr>
          <a:xfrm>
            <a:off x="6514406" y="4024645"/>
            <a:ext cx="2641763" cy="2060698"/>
          </a:xfrm>
          <a:prstGeom prst="roundRect">
            <a:avLst>
              <a:gd name="adj" fmla="val 7640"/>
            </a:avLst>
          </a:prstGeom>
          <a:solidFill>
            <a:schemeClr val="lt1"/>
          </a:solidFill>
          <a:ln>
            <a:solidFill>
              <a:schemeClr val="dk1">
                <a:alpha val="4000"/>
              </a:schemeClr>
            </a:solidFill>
          </a:ln>
          <a:effectLst>
            <a:outerShdw blurRad="101600" dist="762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8" name="文本框 61"/>
          <p:cNvSpPr txBox="1"/>
          <p:nvPr>
            <p:custDataLst>
              <p:tags r:id="rId23"/>
            </p:custDataLst>
          </p:nvPr>
        </p:nvSpPr>
        <p:spPr>
          <a:xfrm>
            <a:off x="6552852" y="5097339"/>
            <a:ext cx="2564873" cy="703259"/>
          </a:xfrm>
          <a:prstGeom prst="rect">
            <a:avLst/>
          </a:prstGeom>
          <a:noFill/>
        </p:spPr>
        <p:txBody>
          <a:bodyPr wrap="square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b="1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应急预案：制定应急预案，确保火灾发生时能够及时应对</a:t>
            </a:r>
            <a:endParaRPr lang="zh-CN" altLang="en-US" sz="1600" b="1" spc="8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39" name="文本框 58"/>
          <p:cNvSpPr txBox="1"/>
          <p:nvPr>
            <p:custDataLst>
              <p:tags r:id="rId24"/>
            </p:custDataLst>
          </p:nvPr>
        </p:nvSpPr>
        <p:spPr>
          <a:xfrm>
            <a:off x="7430115" y="4494769"/>
            <a:ext cx="810346" cy="5918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b="1" spc="300">
                <a:solidFill>
                  <a:schemeClr val="accent1"/>
                </a:solidFill>
                <a:latin typeface="微软雅黑"/>
                <a:ea typeface="微软雅黑"/>
              </a:rPr>
              <a:t>05</a:t>
            </a:r>
            <a:endParaRPr lang="en-US" altLang="zh-CN" sz="3200" b="1" spc="300">
              <a:solidFill>
                <a:schemeClr val="accent1"/>
              </a:solidFill>
              <a:latin typeface="微软雅黑"/>
              <a:ea typeface="微软雅黑"/>
            </a:endParaRPr>
          </a:p>
        </p:txBody>
      </p:sp>
      <p:sp>
        <p:nvSpPr>
          <p:cNvPr id="40" name="任意多边形: 形状 39"/>
          <p:cNvSpPr/>
          <p:nvPr>
            <p:custDataLst>
              <p:tags r:id="rId25"/>
            </p:custDataLst>
          </p:nvPr>
        </p:nvSpPr>
        <p:spPr>
          <a:xfrm>
            <a:off x="6514406" y="4024645"/>
            <a:ext cx="2641763" cy="351291"/>
          </a:xfrm>
          <a:custGeom>
            <a:gdLst>
              <a:gd name="connsiteX0" fmla="*/ 142211 w 2386267"/>
              <a:gd name="connsiteY0" fmla="*/ 0 h 317316"/>
              <a:gd name="connsiteX1" fmla="*/ 2244056 w 2386267"/>
              <a:gd name="connsiteY1" fmla="*/ 0 h 317316"/>
              <a:gd name="connsiteX2" fmla="*/ 2386267 w 2386267"/>
              <a:gd name="connsiteY2" fmla="*/ 142211 h 317316"/>
              <a:gd name="connsiteX3" fmla="*/ 2386267 w 2386267"/>
              <a:gd name="connsiteY3" fmla="*/ 317316 h 317316"/>
              <a:gd name="connsiteX4" fmla="*/ 0 w 2386267"/>
              <a:gd name="connsiteY4" fmla="*/ 317316 h 317316"/>
              <a:gd name="connsiteX5" fmla="*/ 0 w 2386267"/>
              <a:gd name="connsiteY5" fmla="*/ 142211 h 317316"/>
              <a:gd name="connsiteX6" fmla="*/ 142211 w 2386267"/>
              <a:gd name="connsiteY6" fmla="*/ 0 h 3173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86267" h="317316">
                <a:moveTo>
                  <a:pt x="142211" y="0"/>
                </a:moveTo>
                <a:lnTo>
                  <a:pt x="2244056" y="0"/>
                </a:lnTo>
                <a:cubicBezTo>
                  <a:pt x="2322597" y="0"/>
                  <a:pt x="2386267" y="63670"/>
                  <a:pt x="2386267" y="142211"/>
                </a:cubicBezTo>
                <a:lnTo>
                  <a:pt x="2386267" y="317316"/>
                </a:lnTo>
                <a:lnTo>
                  <a:pt x="0" y="317316"/>
                </a:lnTo>
                <a:lnTo>
                  <a:pt x="0" y="142211"/>
                </a:lnTo>
                <a:cubicBezTo>
                  <a:pt x="0" y="63670"/>
                  <a:pt x="63670" y="0"/>
                  <a:pt x="14221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26"/>
    </p:custData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/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0000" lnSpcReduction="10000"/>
          </a:bodyPr>
          <a:lstStyle/>
          <a:p>
            <a:r>
              <a:rPr lang="zh-CN" altLang="en-US">
                <a:solidFill>
                  <a:schemeClr val="dk1"/>
                </a:solidFill>
              </a:rPr>
              <a:t>3</a:t>
            </a:r>
            <a:endParaRPr lang="zh-CN" altLang="en-US">
              <a:solidFill>
                <a:schemeClr val="dk1"/>
              </a:solidFill>
            </a:endParaRPr>
          </a:p>
        </p:txBody>
      </p:sp>
      <p:sp>
        <p:nvSpPr>
          <p:cNvPr id="4" name="标题 3"/>
          <p:cNvSpPr/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/>
                </a:solidFill>
              </a:rPr>
              <a:t>火灾逃生知识</a:t>
            </a:r>
            <a:endParaRPr lang="zh-CN" altLang="en-US">
              <a:solidFill>
                <a:schemeClr val="dk1"/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med" p14:dur="699"/>
    </mc:Choice>
    <mc:Fallback>
      <p:transition spd="med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熟悉环境，了解逃生通道和安全出口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椭圆 6"/>
          <p:cNvSpPr/>
          <p:nvPr>
            <p:custDataLst>
              <p:tags r:id="rId6"/>
            </p:custDataLst>
          </p:nvPr>
        </p:nvSpPr>
        <p:spPr>
          <a:xfrm>
            <a:off x="8811042" y="1571449"/>
            <a:ext cx="2056012" cy="20560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微软雅黑"/>
                <a:ea typeface="微软雅黑"/>
                <a:cs typeface="Arial" pitchFamily="34" charset="0"/>
              </a:rPr>
              <a:t>STEP4</a:t>
            </a:r>
            <a:endParaRPr lang="en-US" altLang="zh-CN" sz="2400">
              <a:solidFill>
                <a:schemeClr val="lt1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1" name="箭头: 右 10"/>
          <p:cNvSpPr/>
          <p:nvPr>
            <p:custDataLst>
              <p:tags r:id="rId7"/>
            </p:custDataLst>
          </p:nvPr>
        </p:nvSpPr>
        <p:spPr>
          <a:xfrm>
            <a:off x="8223791" y="2280750"/>
            <a:ext cx="738276" cy="637407"/>
          </a:xfrm>
          <a:prstGeom prst="rightArrow">
            <a:avLst/>
          </a:prstGeom>
          <a:solidFill>
            <a:schemeClr val="lt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椭圆 5"/>
          <p:cNvSpPr/>
          <p:nvPr>
            <p:custDataLst>
              <p:tags r:id="rId8"/>
            </p:custDataLst>
          </p:nvPr>
        </p:nvSpPr>
        <p:spPr>
          <a:xfrm>
            <a:off x="6306950" y="1571449"/>
            <a:ext cx="2056012" cy="20560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微软雅黑"/>
                <a:ea typeface="微软雅黑"/>
                <a:cs typeface="Arial" pitchFamily="34" charset="0"/>
              </a:rPr>
              <a:t>STEP3</a:t>
            </a:r>
            <a:endParaRPr lang="en-US" altLang="zh-CN" sz="2400">
              <a:solidFill>
                <a:schemeClr val="lt1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9" name="箭头: 右 8"/>
          <p:cNvSpPr/>
          <p:nvPr>
            <p:custDataLst>
              <p:tags r:id="rId9"/>
            </p:custDataLst>
          </p:nvPr>
        </p:nvSpPr>
        <p:spPr>
          <a:xfrm>
            <a:off x="5785765" y="2280751"/>
            <a:ext cx="738276" cy="637407"/>
          </a:xfrm>
          <a:prstGeom prst="rightArrow">
            <a:avLst/>
          </a:prstGeom>
          <a:solidFill>
            <a:schemeClr val="lt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椭圆 4"/>
          <p:cNvSpPr/>
          <p:nvPr>
            <p:custDataLst>
              <p:tags r:id="rId10"/>
            </p:custDataLst>
          </p:nvPr>
        </p:nvSpPr>
        <p:spPr>
          <a:xfrm>
            <a:off x="3825658" y="1571449"/>
            <a:ext cx="2056012" cy="20560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微软雅黑"/>
                <a:ea typeface="微软雅黑"/>
                <a:cs typeface="Arial" pitchFamily="34" charset="0"/>
              </a:rPr>
              <a:t>STEP2</a:t>
            </a:r>
            <a:endParaRPr lang="en-US" altLang="zh-CN" sz="2400">
              <a:solidFill>
                <a:schemeClr val="lt1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2" name="箭头: 右 2"/>
          <p:cNvSpPr/>
          <p:nvPr>
            <p:custDataLst>
              <p:tags r:id="rId11"/>
            </p:custDataLst>
          </p:nvPr>
        </p:nvSpPr>
        <p:spPr>
          <a:xfrm>
            <a:off x="3261892" y="2280752"/>
            <a:ext cx="738276" cy="637407"/>
          </a:xfrm>
          <a:prstGeom prst="rightArrow">
            <a:avLst/>
          </a:prstGeom>
          <a:solidFill>
            <a:schemeClr val="lt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椭圆 3"/>
          <p:cNvSpPr/>
          <p:nvPr>
            <p:custDataLst>
              <p:tags r:id="rId12"/>
            </p:custDataLst>
          </p:nvPr>
        </p:nvSpPr>
        <p:spPr>
          <a:xfrm>
            <a:off x="1330616" y="1571449"/>
            <a:ext cx="2056012" cy="2056012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2400">
                <a:solidFill>
                  <a:schemeClr val="lt1"/>
                </a:solidFill>
                <a:latin typeface="微软雅黑"/>
                <a:ea typeface="微软雅黑"/>
                <a:cs typeface="Arial" pitchFamily="34" charset="0"/>
              </a:rPr>
              <a:t>STEP1</a:t>
            </a:r>
            <a:endParaRPr lang="en-US" altLang="zh-CN" sz="2400">
              <a:solidFill>
                <a:schemeClr val="lt1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5" name="矩形 14"/>
          <p:cNvSpPr/>
          <p:nvPr>
            <p:custDataLst>
              <p:tags r:id="rId13"/>
            </p:custDataLst>
          </p:nvPr>
        </p:nvSpPr>
        <p:spPr>
          <a:xfrm>
            <a:off x="1306064" y="3927891"/>
            <a:ext cx="2105117" cy="2120448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3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+mn-ea"/>
                <a:sym typeface="+mn-lt"/>
              </a:rPr>
              <a:t>熟悉工作环境：了解建筑物的结构、布局和消防设施</a:t>
            </a:r>
            <a:endParaRPr lang="zh-CN" altLang="en-US" sz="2300" spc="15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sp>
        <p:nvSpPr>
          <p:cNvPr id="16" name="矩形 15"/>
          <p:cNvSpPr/>
          <p:nvPr>
            <p:custDataLst>
              <p:tags r:id="rId14"/>
            </p:custDataLst>
          </p:nvPr>
        </p:nvSpPr>
        <p:spPr>
          <a:xfrm>
            <a:off x="3801106" y="3927891"/>
            <a:ext cx="2105117" cy="2120448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3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+mn-ea"/>
                <a:sym typeface="+mn-lt"/>
              </a:rPr>
              <a:t>熟悉逃生通道：了解逃生通道的位置、宽度和方向</a:t>
            </a:r>
            <a:endParaRPr lang="zh-CN" altLang="en-US" sz="2300" spc="15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>
            <p:custDataLst>
              <p:tags r:id="rId15"/>
            </p:custDataLst>
          </p:nvPr>
        </p:nvSpPr>
        <p:spPr>
          <a:xfrm>
            <a:off x="6282398" y="3927891"/>
            <a:ext cx="2105117" cy="2120448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3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+mn-ea"/>
                <a:sym typeface="+mn-lt"/>
              </a:rPr>
              <a:t>熟悉安全出口：了解安全出口的位置、数量和标志</a:t>
            </a:r>
            <a:endParaRPr lang="zh-CN" altLang="en-US" sz="2300" spc="15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  <p:sp>
        <p:nvSpPr>
          <p:cNvPr id="18" name="矩形 17"/>
          <p:cNvSpPr/>
          <p:nvPr>
            <p:custDataLst>
              <p:tags r:id="rId16"/>
            </p:custDataLst>
          </p:nvPr>
        </p:nvSpPr>
        <p:spPr>
          <a:xfrm>
            <a:off x="8786490" y="3927891"/>
            <a:ext cx="2105117" cy="2120448"/>
          </a:xfrm>
          <a:prstGeom prst="rect">
            <a:avLst/>
          </a:prstGeom>
        </p:spPr>
        <p:txBody>
          <a:bodyPr wrap="square" tIns="46800" bIns="468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300" spc="15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+mn-ea"/>
                <a:sym typeface="+mn-lt"/>
              </a:rPr>
              <a:t>定期进行消防演练：提高应急反应能力和逃生技能</a:t>
            </a:r>
            <a:endParaRPr lang="zh-CN" altLang="en-US" sz="2300" spc="15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  <a:cs typeface="+mn-ea"/>
              <a:sym typeface="+mn-lt"/>
            </a:endParaRPr>
          </a:p>
        </p:txBody>
      </p:sp>
    </p:spTree>
    <p:custDataLst>
      <p:tags r:id="rId17"/>
    </p:custData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遇火冷静，迅速判断逃生方向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AutoShape 3"/>
          <p:cNvSpPr>
            <a:spLocks noChangeAspect="1" noChangeArrowheads="1" noTextEdit="1"/>
          </p:cNvSpPr>
          <p:nvPr>
            <p:custDataLst>
              <p:tags r:id="rId6"/>
            </p:custDataLst>
          </p:nvPr>
        </p:nvSpPr>
        <p:spPr bwMode="auto">
          <a:xfrm rot="1800000">
            <a:off x="1761239" y="2047570"/>
            <a:ext cx="753018" cy="62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9" name="Freeform 5"/>
          <p:cNvSpPr/>
          <p:nvPr>
            <p:custDataLst>
              <p:tags r:id="rId7"/>
            </p:custDataLst>
          </p:nvPr>
        </p:nvSpPr>
        <p:spPr bwMode="auto">
          <a:xfrm rot="1800000">
            <a:off x="1977654" y="2159362"/>
            <a:ext cx="558970" cy="376505"/>
          </a:xfrm>
          <a:custGeom>
            <a:gdLst>
              <a:gd name="T0" fmla="*/ 523 w 530"/>
              <a:gd name="T1" fmla="*/ 0 h 357"/>
              <a:gd name="T2" fmla="*/ 206 w 530"/>
              <a:gd name="T3" fmla="*/ 164 h 357"/>
              <a:gd name="T4" fmla="*/ 0 w 530"/>
              <a:gd name="T5" fmla="*/ 346 h 357"/>
              <a:gd name="T6" fmla="*/ 8 w 530"/>
              <a:gd name="T7" fmla="*/ 357 h 357"/>
              <a:gd name="T8" fmla="*/ 203 w 530"/>
              <a:gd name="T9" fmla="*/ 185 h 357"/>
              <a:gd name="T10" fmla="*/ 530 w 530"/>
              <a:gd name="T11" fmla="*/ 17 h 357"/>
              <a:gd name="T12" fmla="*/ 523 w 530"/>
              <a:gd name="T13" fmla="*/ 0 h 3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30" h="357">
                <a:moveTo>
                  <a:pt x="523" y="0"/>
                </a:moveTo>
                <a:cubicBezTo>
                  <a:pt x="436" y="31"/>
                  <a:pt x="324" y="81"/>
                  <a:pt x="206" y="164"/>
                </a:cubicBezTo>
                <a:cubicBezTo>
                  <a:pt x="119" y="226"/>
                  <a:pt x="51" y="290"/>
                  <a:pt x="0" y="346"/>
                </a:cubicBezTo>
                <a:cubicBezTo>
                  <a:pt x="2" y="350"/>
                  <a:pt x="5" y="353"/>
                  <a:pt x="8" y="357"/>
                </a:cubicBezTo>
                <a:cubicBezTo>
                  <a:pt x="57" y="304"/>
                  <a:pt x="121" y="243"/>
                  <a:pt x="203" y="185"/>
                </a:cubicBezTo>
                <a:cubicBezTo>
                  <a:pt x="324" y="98"/>
                  <a:pt x="441" y="47"/>
                  <a:pt x="530" y="17"/>
                </a:cubicBezTo>
                <a:cubicBezTo>
                  <a:pt x="528" y="11"/>
                  <a:pt x="525" y="5"/>
                  <a:pt x="523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0" name="Freeform 6"/>
          <p:cNvSpPr/>
          <p:nvPr>
            <p:custDataLst>
              <p:tags r:id="rId8"/>
            </p:custDataLst>
          </p:nvPr>
        </p:nvSpPr>
        <p:spPr bwMode="auto">
          <a:xfrm rot="1800000">
            <a:off x="1712638" y="2313907"/>
            <a:ext cx="181496" cy="111987"/>
          </a:xfrm>
          <a:custGeom>
            <a:gdLst>
              <a:gd name="T0" fmla="*/ 172 w 172"/>
              <a:gd name="T1" fmla="*/ 1 h 106"/>
              <a:gd name="T2" fmla="*/ 42 w 172"/>
              <a:gd name="T3" fmla="*/ 29 h 106"/>
              <a:gd name="T4" fmla="*/ 0 w 172"/>
              <a:gd name="T5" fmla="*/ 72 h 106"/>
              <a:gd name="T6" fmla="*/ 9 w 172"/>
              <a:gd name="T7" fmla="*/ 93 h 106"/>
              <a:gd name="T8" fmla="*/ 82 w 172"/>
              <a:gd name="T9" fmla="*/ 75 h 106"/>
              <a:gd name="T10" fmla="*/ 172 w 172"/>
              <a:gd name="T11" fmla="*/ 1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72" h="105">
                <a:moveTo>
                  <a:pt x="172" y="1"/>
                </a:moveTo>
                <a:cubicBezTo>
                  <a:pt x="106" y="0"/>
                  <a:pt x="64" y="17"/>
                  <a:pt x="42" y="29"/>
                </a:cubicBezTo>
                <a:cubicBezTo>
                  <a:pt x="25" y="38"/>
                  <a:pt x="0" y="51"/>
                  <a:pt x="0" y="72"/>
                </a:cubicBezTo>
                <a:cubicBezTo>
                  <a:pt x="0" y="79"/>
                  <a:pt x="3" y="88"/>
                  <a:pt x="9" y="93"/>
                </a:cubicBezTo>
                <a:cubicBezTo>
                  <a:pt x="26" y="106"/>
                  <a:pt x="59" y="88"/>
                  <a:pt x="82" y="75"/>
                </a:cubicBezTo>
                <a:cubicBezTo>
                  <a:pt x="106" y="62"/>
                  <a:pt x="139" y="40"/>
                  <a:pt x="172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1" name="Freeform 7"/>
          <p:cNvSpPr/>
          <p:nvPr>
            <p:custDataLst>
              <p:tags r:id="rId9"/>
            </p:custDataLst>
          </p:nvPr>
        </p:nvSpPr>
        <p:spPr bwMode="auto">
          <a:xfrm rot="1800000">
            <a:off x="1733816" y="2324667"/>
            <a:ext cx="142881" cy="165083"/>
          </a:xfrm>
          <a:custGeom>
            <a:gdLst>
              <a:gd name="T0" fmla="*/ 135 w 135"/>
              <a:gd name="T1" fmla="*/ 0 h 156"/>
              <a:gd name="T2" fmla="*/ 28 w 135"/>
              <a:gd name="T3" fmla="*/ 80 h 156"/>
              <a:gd name="T4" fmla="*/ 8 w 135"/>
              <a:gd name="T5" fmla="*/ 137 h 156"/>
              <a:gd name="T6" fmla="*/ 26 w 135"/>
              <a:gd name="T7" fmla="*/ 152 h 156"/>
              <a:gd name="T8" fmla="*/ 84 w 135"/>
              <a:gd name="T9" fmla="*/ 105 h 156"/>
              <a:gd name="T10" fmla="*/ 135 w 135"/>
              <a:gd name="T11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5" h="156">
                <a:moveTo>
                  <a:pt x="135" y="0"/>
                </a:moveTo>
                <a:cubicBezTo>
                  <a:pt x="74" y="27"/>
                  <a:pt x="43" y="60"/>
                  <a:pt x="28" y="80"/>
                </a:cubicBezTo>
                <a:cubicBezTo>
                  <a:pt x="17" y="95"/>
                  <a:pt x="0" y="118"/>
                  <a:pt x="8" y="137"/>
                </a:cubicBezTo>
                <a:cubicBezTo>
                  <a:pt x="11" y="143"/>
                  <a:pt x="17" y="150"/>
                  <a:pt x="26" y="152"/>
                </a:cubicBezTo>
                <a:cubicBezTo>
                  <a:pt x="46" y="156"/>
                  <a:pt x="69" y="127"/>
                  <a:pt x="84" y="105"/>
                </a:cubicBezTo>
                <a:cubicBezTo>
                  <a:pt x="100" y="83"/>
                  <a:pt x="121" y="49"/>
                  <a:pt x="1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2" name="Freeform 8"/>
          <p:cNvSpPr/>
          <p:nvPr>
            <p:custDataLst>
              <p:tags r:id="rId10"/>
            </p:custDataLst>
          </p:nvPr>
        </p:nvSpPr>
        <p:spPr bwMode="auto">
          <a:xfrm rot="1800000">
            <a:off x="1789945" y="2339398"/>
            <a:ext cx="84956" cy="195975"/>
          </a:xfrm>
          <a:custGeom>
            <a:gdLst>
              <a:gd name="T0" fmla="*/ 72 w 80"/>
              <a:gd name="T1" fmla="*/ 0 h 186"/>
              <a:gd name="T2" fmla="*/ 9 w 80"/>
              <a:gd name="T3" fmla="*/ 118 h 186"/>
              <a:gd name="T4" fmla="*/ 15 w 80"/>
              <a:gd name="T5" fmla="*/ 177 h 186"/>
              <a:gd name="T6" fmla="*/ 37 w 80"/>
              <a:gd name="T7" fmla="*/ 184 h 186"/>
              <a:gd name="T8" fmla="*/ 71 w 80"/>
              <a:gd name="T9" fmla="*/ 116 h 186"/>
              <a:gd name="T10" fmla="*/ 72 w 80"/>
              <a:gd name="T11" fmla="*/ 0 h 1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186">
                <a:moveTo>
                  <a:pt x="72" y="0"/>
                </a:moveTo>
                <a:cubicBezTo>
                  <a:pt x="28" y="50"/>
                  <a:pt x="15" y="93"/>
                  <a:pt x="9" y="118"/>
                </a:cubicBezTo>
                <a:cubicBezTo>
                  <a:pt x="5" y="136"/>
                  <a:pt x="0" y="164"/>
                  <a:pt x="15" y="177"/>
                </a:cubicBezTo>
                <a:cubicBezTo>
                  <a:pt x="20" y="182"/>
                  <a:pt x="29" y="186"/>
                  <a:pt x="37" y="184"/>
                </a:cubicBezTo>
                <a:cubicBezTo>
                  <a:pt x="58" y="179"/>
                  <a:pt x="65" y="143"/>
                  <a:pt x="71" y="116"/>
                </a:cubicBezTo>
                <a:cubicBezTo>
                  <a:pt x="76" y="90"/>
                  <a:pt x="80" y="50"/>
                  <a:pt x="72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3" name="Freeform 9"/>
          <p:cNvSpPr/>
          <p:nvPr>
            <p:custDataLst>
              <p:tags r:id="rId11"/>
            </p:custDataLst>
          </p:nvPr>
        </p:nvSpPr>
        <p:spPr bwMode="auto">
          <a:xfrm rot="1800000">
            <a:off x="1778345" y="2327084"/>
            <a:ext cx="131295" cy="80129"/>
          </a:xfrm>
          <a:custGeom>
            <a:gdLst>
              <a:gd name="T0" fmla="*/ 124 w 124"/>
              <a:gd name="T1" fmla="*/ 1 h 76"/>
              <a:gd name="T2" fmla="*/ 30 w 124"/>
              <a:gd name="T3" fmla="*/ 21 h 76"/>
              <a:gd name="T4" fmla="*/ 0 w 124"/>
              <a:gd name="T5" fmla="*/ 52 h 76"/>
              <a:gd name="T6" fmla="*/ 7 w 124"/>
              <a:gd name="T7" fmla="*/ 67 h 76"/>
              <a:gd name="T8" fmla="*/ 60 w 124"/>
              <a:gd name="T9" fmla="*/ 54 h 76"/>
              <a:gd name="T10" fmla="*/ 124 w 124"/>
              <a:gd name="T11" fmla="*/ 1 h 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4" h="76">
                <a:moveTo>
                  <a:pt x="124" y="1"/>
                </a:moveTo>
                <a:cubicBezTo>
                  <a:pt x="76" y="0"/>
                  <a:pt x="46" y="13"/>
                  <a:pt x="30" y="21"/>
                </a:cubicBezTo>
                <a:cubicBezTo>
                  <a:pt x="19" y="28"/>
                  <a:pt x="1" y="38"/>
                  <a:pt x="0" y="52"/>
                </a:cubicBezTo>
                <a:cubicBezTo>
                  <a:pt x="0" y="57"/>
                  <a:pt x="2" y="64"/>
                  <a:pt x="7" y="67"/>
                </a:cubicBezTo>
                <a:cubicBezTo>
                  <a:pt x="19" y="76"/>
                  <a:pt x="43" y="64"/>
                  <a:pt x="60" y="54"/>
                </a:cubicBezTo>
                <a:cubicBezTo>
                  <a:pt x="76" y="45"/>
                  <a:pt x="100" y="29"/>
                  <a:pt x="12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4" name="Freeform 10"/>
          <p:cNvSpPr/>
          <p:nvPr>
            <p:custDataLst>
              <p:tags r:id="rId12"/>
            </p:custDataLst>
          </p:nvPr>
        </p:nvSpPr>
        <p:spPr bwMode="auto">
          <a:xfrm rot="1800000">
            <a:off x="1794441" y="2336224"/>
            <a:ext cx="101367" cy="117778"/>
          </a:xfrm>
          <a:custGeom>
            <a:gdLst>
              <a:gd name="T0" fmla="*/ 96 w 96"/>
              <a:gd name="T1" fmla="*/ 0 h 112"/>
              <a:gd name="T2" fmla="*/ 20 w 96"/>
              <a:gd name="T3" fmla="*/ 58 h 112"/>
              <a:gd name="T4" fmla="*/ 5 w 96"/>
              <a:gd name="T5" fmla="*/ 98 h 112"/>
              <a:gd name="T6" fmla="*/ 18 w 96"/>
              <a:gd name="T7" fmla="*/ 109 h 112"/>
              <a:gd name="T8" fmla="*/ 60 w 96"/>
              <a:gd name="T9" fmla="*/ 75 h 112"/>
              <a:gd name="T10" fmla="*/ 96 w 96"/>
              <a:gd name="T11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6" h="112">
                <a:moveTo>
                  <a:pt x="96" y="0"/>
                </a:moveTo>
                <a:cubicBezTo>
                  <a:pt x="53" y="19"/>
                  <a:pt x="31" y="43"/>
                  <a:pt x="20" y="58"/>
                </a:cubicBezTo>
                <a:cubicBezTo>
                  <a:pt x="12" y="69"/>
                  <a:pt x="0" y="85"/>
                  <a:pt x="5" y="98"/>
                </a:cubicBezTo>
                <a:cubicBezTo>
                  <a:pt x="7" y="103"/>
                  <a:pt x="12" y="108"/>
                  <a:pt x="18" y="109"/>
                </a:cubicBezTo>
                <a:cubicBezTo>
                  <a:pt x="33" y="112"/>
                  <a:pt x="49" y="91"/>
                  <a:pt x="60" y="75"/>
                </a:cubicBezTo>
                <a:cubicBezTo>
                  <a:pt x="71" y="60"/>
                  <a:pt x="86" y="35"/>
                  <a:pt x="9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5" name="Freeform 11"/>
          <p:cNvSpPr/>
          <p:nvPr>
            <p:custDataLst>
              <p:tags r:id="rId13"/>
            </p:custDataLst>
          </p:nvPr>
        </p:nvSpPr>
        <p:spPr bwMode="auto">
          <a:xfrm rot="1800000">
            <a:off x="1833780" y="2345680"/>
            <a:ext cx="60821" cy="140948"/>
          </a:xfrm>
          <a:custGeom>
            <a:gdLst>
              <a:gd name="T0" fmla="*/ 52 w 58"/>
              <a:gd name="T1" fmla="*/ 0 h 133"/>
              <a:gd name="T2" fmla="*/ 7 w 58"/>
              <a:gd name="T3" fmla="*/ 85 h 133"/>
              <a:gd name="T4" fmla="*/ 11 w 58"/>
              <a:gd name="T5" fmla="*/ 127 h 133"/>
              <a:gd name="T6" fmla="*/ 27 w 58"/>
              <a:gd name="T7" fmla="*/ 132 h 133"/>
              <a:gd name="T8" fmla="*/ 51 w 58"/>
              <a:gd name="T9" fmla="*/ 84 h 133"/>
              <a:gd name="T10" fmla="*/ 52 w 58"/>
              <a:gd name="T11" fmla="*/ 0 h 1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" h="133">
                <a:moveTo>
                  <a:pt x="52" y="0"/>
                </a:moveTo>
                <a:cubicBezTo>
                  <a:pt x="21" y="36"/>
                  <a:pt x="11" y="67"/>
                  <a:pt x="7" y="85"/>
                </a:cubicBezTo>
                <a:cubicBezTo>
                  <a:pt x="4" y="98"/>
                  <a:pt x="0" y="118"/>
                  <a:pt x="11" y="127"/>
                </a:cubicBezTo>
                <a:cubicBezTo>
                  <a:pt x="15" y="131"/>
                  <a:pt x="21" y="133"/>
                  <a:pt x="27" y="132"/>
                </a:cubicBezTo>
                <a:cubicBezTo>
                  <a:pt x="42" y="129"/>
                  <a:pt x="47" y="102"/>
                  <a:pt x="51" y="84"/>
                </a:cubicBezTo>
                <a:cubicBezTo>
                  <a:pt x="55" y="65"/>
                  <a:pt x="58" y="36"/>
                  <a:pt x="5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6" name="Freeform 12"/>
          <p:cNvSpPr/>
          <p:nvPr>
            <p:custDataLst>
              <p:tags r:id="rId14"/>
            </p:custDataLst>
          </p:nvPr>
        </p:nvSpPr>
        <p:spPr bwMode="auto">
          <a:xfrm rot="1800000">
            <a:off x="1851459" y="2331972"/>
            <a:ext cx="89783" cy="83990"/>
          </a:xfrm>
          <a:custGeom>
            <a:gdLst>
              <a:gd name="T0" fmla="*/ 9 w 85"/>
              <a:gd name="T1" fmla="*/ 25 h 79"/>
              <a:gd name="T2" fmla="*/ 3 w 85"/>
              <a:gd name="T3" fmla="*/ 40 h 79"/>
              <a:gd name="T4" fmla="*/ 30 w 85"/>
              <a:gd name="T5" fmla="*/ 38 h 79"/>
              <a:gd name="T6" fmla="*/ 23 w 85"/>
              <a:gd name="T7" fmla="*/ 60 h 79"/>
              <a:gd name="T8" fmla="*/ 47 w 85"/>
              <a:gd name="T9" fmla="*/ 53 h 79"/>
              <a:gd name="T10" fmla="*/ 47 w 85"/>
              <a:gd name="T11" fmla="*/ 76 h 79"/>
              <a:gd name="T12" fmla="*/ 65 w 85"/>
              <a:gd name="T13" fmla="*/ 70 h 79"/>
              <a:gd name="T14" fmla="*/ 75 w 85"/>
              <a:gd name="T15" fmla="*/ 14 h 79"/>
              <a:gd name="T16" fmla="*/ 9 w 85"/>
              <a:gd name="T17" fmla="*/ 25 h 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5" h="79">
                <a:moveTo>
                  <a:pt x="9" y="25"/>
                </a:moveTo>
                <a:cubicBezTo>
                  <a:pt x="8" y="26"/>
                  <a:pt x="0" y="35"/>
                  <a:pt x="3" y="40"/>
                </a:cubicBezTo>
                <a:cubicBezTo>
                  <a:pt x="6" y="44"/>
                  <a:pt x="17" y="44"/>
                  <a:pt x="30" y="38"/>
                </a:cubicBezTo>
                <a:cubicBezTo>
                  <a:pt x="22" y="47"/>
                  <a:pt x="20" y="57"/>
                  <a:pt x="23" y="60"/>
                </a:cubicBezTo>
                <a:cubicBezTo>
                  <a:pt x="26" y="63"/>
                  <a:pt x="37" y="62"/>
                  <a:pt x="47" y="53"/>
                </a:cubicBezTo>
                <a:cubicBezTo>
                  <a:pt x="39" y="62"/>
                  <a:pt x="41" y="73"/>
                  <a:pt x="47" y="76"/>
                </a:cubicBezTo>
                <a:cubicBezTo>
                  <a:pt x="51" y="79"/>
                  <a:pt x="59" y="77"/>
                  <a:pt x="65" y="70"/>
                </a:cubicBezTo>
                <a:cubicBezTo>
                  <a:pt x="83" y="51"/>
                  <a:pt x="85" y="25"/>
                  <a:pt x="75" y="14"/>
                </a:cubicBezTo>
                <a:cubicBezTo>
                  <a:pt x="63" y="0"/>
                  <a:pt x="31" y="0"/>
                  <a:pt x="9" y="25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7" name="Freeform 13"/>
          <p:cNvSpPr/>
          <p:nvPr>
            <p:custDataLst>
              <p:tags r:id="rId15"/>
            </p:custDataLst>
          </p:nvPr>
        </p:nvSpPr>
        <p:spPr bwMode="auto">
          <a:xfrm rot="1800000">
            <a:off x="1885545" y="2341553"/>
            <a:ext cx="57925" cy="57923"/>
          </a:xfrm>
          <a:custGeom>
            <a:gdLst>
              <a:gd name="T0" fmla="*/ 45 w 55"/>
              <a:gd name="T1" fmla="*/ 47 h 55"/>
              <a:gd name="T2" fmla="*/ 47 w 55"/>
              <a:gd name="T3" fmla="*/ 55 h 55"/>
              <a:gd name="T4" fmla="*/ 47 w 55"/>
              <a:gd name="T5" fmla="*/ 13 h 55"/>
              <a:gd name="T6" fmla="*/ 0 w 55"/>
              <a:gd name="T7" fmla="*/ 9 h 55"/>
              <a:gd name="T8" fmla="*/ 45 w 55"/>
              <a:gd name="T9" fmla="*/ 47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5" h="55">
                <a:moveTo>
                  <a:pt x="45" y="47"/>
                </a:moveTo>
                <a:cubicBezTo>
                  <a:pt x="46" y="49"/>
                  <a:pt x="47" y="52"/>
                  <a:pt x="47" y="55"/>
                </a:cubicBezTo>
                <a:cubicBezTo>
                  <a:pt x="55" y="39"/>
                  <a:pt x="54" y="22"/>
                  <a:pt x="47" y="13"/>
                </a:cubicBezTo>
                <a:cubicBezTo>
                  <a:pt x="38" y="3"/>
                  <a:pt x="18" y="0"/>
                  <a:pt x="0" y="9"/>
                </a:cubicBezTo>
                <a:cubicBezTo>
                  <a:pt x="20" y="15"/>
                  <a:pt x="38" y="27"/>
                  <a:pt x="45" y="47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8" name="Freeform 14"/>
          <p:cNvSpPr/>
          <p:nvPr>
            <p:custDataLst>
              <p:tags r:id="rId16"/>
            </p:custDataLst>
          </p:nvPr>
        </p:nvSpPr>
        <p:spPr bwMode="auto">
          <a:xfrm rot="1800000">
            <a:off x="1855397" y="2253751"/>
            <a:ext cx="201770" cy="52132"/>
          </a:xfrm>
          <a:custGeom>
            <a:gdLst>
              <a:gd name="T0" fmla="*/ 0 w 192"/>
              <a:gd name="T1" fmla="*/ 42 h 50"/>
              <a:gd name="T2" fmla="*/ 86 w 192"/>
              <a:gd name="T3" fmla="*/ 5 h 50"/>
              <a:gd name="T4" fmla="*/ 192 w 192"/>
              <a:gd name="T5" fmla="*/ 35 h 50"/>
              <a:gd name="T6" fmla="*/ 153 w 192"/>
              <a:gd name="T7" fmla="*/ 48 h 50"/>
              <a:gd name="T8" fmla="*/ 88 w 192"/>
              <a:gd name="T9" fmla="*/ 35 h 50"/>
              <a:gd name="T10" fmla="*/ 0 w 192"/>
              <a:gd name="T11" fmla="*/ 42 h 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2" h="50">
                <a:moveTo>
                  <a:pt x="0" y="42"/>
                </a:moveTo>
                <a:cubicBezTo>
                  <a:pt x="11" y="32"/>
                  <a:pt x="41" y="10"/>
                  <a:pt x="86" y="5"/>
                </a:cubicBezTo>
                <a:cubicBezTo>
                  <a:pt x="142" y="0"/>
                  <a:pt x="182" y="27"/>
                  <a:pt x="192" y="35"/>
                </a:cubicBezTo>
                <a:cubicBezTo>
                  <a:pt x="184" y="40"/>
                  <a:pt x="170" y="46"/>
                  <a:pt x="153" y="48"/>
                </a:cubicBezTo>
                <a:cubicBezTo>
                  <a:pt x="126" y="50"/>
                  <a:pt x="109" y="40"/>
                  <a:pt x="88" y="35"/>
                </a:cubicBezTo>
                <a:cubicBezTo>
                  <a:pt x="69" y="30"/>
                  <a:pt x="40" y="28"/>
                  <a:pt x="0" y="4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49" name="Freeform 15"/>
          <p:cNvSpPr/>
          <p:nvPr>
            <p:custDataLst>
              <p:tags r:id="rId17"/>
            </p:custDataLst>
          </p:nvPr>
        </p:nvSpPr>
        <p:spPr bwMode="auto">
          <a:xfrm rot="1800000">
            <a:off x="2289758" y="2301518"/>
            <a:ext cx="55993" cy="162187"/>
          </a:xfrm>
          <a:custGeom>
            <a:gdLst>
              <a:gd name="T0" fmla="*/ 6 w 53"/>
              <a:gd name="T1" fmla="*/ 0 h 154"/>
              <a:gd name="T2" fmla="*/ 49 w 53"/>
              <a:gd name="T3" fmla="*/ 92 h 154"/>
              <a:gd name="T4" fmla="*/ 14 w 53"/>
              <a:gd name="T5" fmla="*/ 154 h 154"/>
              <a:gd name="T6" fmla="*/ 20 w 53"/>
              <a:gd name="T7" fmla="*/ 107 h 154"/>
              <a:gd name="T8" fmla="*/ 2 w 53"/>
              <a:gd name="T9" fmla="*/ 41 h 154"/>
              <a:gd name="T10" fmla="*/ 6 w 53"/>
              <a:gd name="T11" fmla="*/ 0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" h="154">
                <a:moveTo>
                  <a:pt x="6" y="0"/>
                </a:moveTo>
                <a:cubicBezTo>
                  <a:pt x="36" y="22"/>
                  <a:pt x="53" y="57"/>
                  <a:pt x="49" y="92"/>
                </a:cubicBezTo>
                <a:cubicBezTo>
                  <a:pt x="45" y="128"/>
                  <a:pt x="20" y="149"/>
                  <a:pt x="14" y="154"/>
                </a:cubicBezTo>
                <a:cubicBezTo>
                  <a:pt x="21" y="134"/>
                  <a:pt x="21" y="118"/>
                  <a:pt x="20" y="107"/>
                </a:cubicBezTo>
                <a:cubicBezTo>
                  <a:pt x="17" y="81"/>
                  <a:pt x="5" y="69"/>
                  <a:pt x="2" y="41"/>
                </a:cubicBezTo>
                <a:cubicBezTo>
                  <a:pt x="0" y="24"/>
                  <a:pt x="3" y="9"/>
                  <a:pt x="6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0" name="Freeform 16"/>
          <p:cNvSpPr/>
          <p:nvPr>
            <p:custDataLst>
              <p:tags r:id="rId18"/>
            </p:custDataLst>
          </p:nvPr>
        </p:nvSpPr>
        <p:spPr bwMode="auto">
          <a:xfrm rot="1800000">
            <a:off x="2132357" y="2234793"/>
            <a:ext cx="445052" cy="103298"/>
          </a:xfrm>
          <a:custGeom>
            <a:gdLst>
              <a:gd name="T0" fmla="*/ 0 w 422"/>
              <a:gd name="T1" fmla="*/ 72 h 98"/>
              <a:gd name="T2" fmla="*/ 2 w 422"/>
              <a:gd name="T3" fmla="*/ 57 h 98"/>
              <a:gd name="T4" fmla="*/ 72 w 422"/>
              <a:gd name="T5" fmla="*/ 68 h 98"/>
              <a:gd name="T6" fmla="*/ 419 w 422"/>
              <a:gd name="T7" fmla="*/ 0 h 98"/>
              <a:gd name="T8" fmla="*/ 422 w 422"/>
              <a:gd name="T9" fmla="*/ 18 h 98"/>
              <a:gd name="T10" fmla="*/ 60 w 422"/>
              <a:gd name="T11" fmla="*/ 82 h 98"/>
              <a:gd name="T12" fmla="*/ 0 w 422"/>
              <a:gd name="T13" fmla="*/ 7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2" h="98">
                <a:moveTo>
                  <a:pt x="0" y="72"/>
                </a:moveTo>
                <a:cubicBezTo>
                  <a:pt x="1" y="67"/>
                  <a:pt x="2" y="62"/>
                  <a:pt x="2" y="57"/>
                </a:cubicBezTo>
                <a:cubicBezTo>
                  <a:pt x="24" y="62"/>
                  <a:pt x="47" y="65"/>
                  <a:pt x="72" y="68"/>
                </a:cubicBezTo>
                <a:cubicBezTo>
                  <a:pt x="217" y="82"/>
                  <a:pt x="340" y="39"/>
                  <a:pt x="419" y="0"/>
                </a:cubicBezTo>
                <a:cubicBezTo>
                  <a:pt x="420" y="6"/>
                  <a:pt x="421" y="12"/>
                  <a:pt x="422" y="18"/>
                </a:cubicBezTo>
                <a:cubicBezTo>
                  <a:pt x="334" y="59"/>
                  <a:pt x="207" y="98"/>
                  <a:pt x="60" y="82"/>
                </a:cubicBezTo>
                <a:cubicBezTo>
                  <a:pt x="39" y="79"/>
                  <a:pt x="19" y="76"/>
                  <a:pt x="0" y="7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1" name="Freeform 17"/>
          <p:cNvSpPr/>
          <p:nvPr>
            <p:custDataLst>
              <p:tags r:id="rId19"/>
            </p:custDataLst>
          </p:nvPr>
        </p:nvSpPr>
        <p:spPr bwMode="auto">
          <a:xfrm rot="1800000">
            <a:off x="2073330" y="2037352"/>
            <a:ext cx="117780" cy="120675"/>
          </a:xfrm>
          <a:custGeom>
            <a:gdLst>
              <a:gd name="T0" fmla="*/ 112 w 112"/>
              <a:gd name="T1" fmla="*/ 114 h 114"/>
              <a:gd name="T2" fmla="*/ 60 w 112"/>
              <a:gd name="T3" fmla="*/ 25 h 114"/>
              <a:gd name="T4" fmla="*/ 18 w 112"/>
              <a:gd name="T5" fmla="*/ 5 h 114"/>
              <a:gd name="T6" fmla="*/ 5 w 112"/>
              <a:gd name="T7" fmla="*/ 17 h 114"/>
              <a:gd name="T8" fmla="*/ 36 w 112"/>
              <a:gd name="T9" fmla="*/ 66 h 114"/>
              <a:gd name="T10" fmla="*/ 112 w 112"/>
              <a:gd name="T11" fmla="*/ 114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2" h="114">
                <a:moveTo>
                  <a:pt x="112" y="114"/>
                </a:moveTo>
                <a:cubicBezTo>
                  <a:pt x="97" y="65"/>
                  <a:pt x="74" y="38"/>
                  <a:pt x="60" y="25"/>
                </a:cubicBezTo>
                <a:cubicBezTo>
                  <a:pt x="49" y="15"/>
                  <a:pt x="33" y="0"/>
                  <a:pt x="18" y="5"/>
                </a:cubicBezTo>
                <a:cubicBezTo>
                  <a:pt x="13" y="7"/>
                  <a:pt x="7" y="11"/>
                  <a:pt x="5" y="17"/>
                </a:cubicBezTo>
                <a:cubicBezTo>
                  <a:pt x="0" y="33"/>
                  <a:pt x="21" y="52"/>
                  <a:pt x="36" y="66"/>
                </a:cubicBezTo>
                <a:cubicBezTo>
                  <a:pt x="51" y="80"/>
                  <a:pt x="76" y="99"/>
                  <a:pt x="112" y="11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2" name="Freeform 18"/>
          <p:cNvSpPr/>
          <p:nvPr>
            <p:custDataLst>
              <p:tags r:id="rId20"/>
            </p:custDataLst>
          </p:nvPr>
        </p:nvSpPr>
        <p:spPr bwMode="auto">
          <a:xfrm rot="1800000">
            <a:off x="2031909" y="2073748"/>
            <a:ext cx="145776" cy="75302"/>
          </a:xfrm>
          <a:custGeom>
            <a:gdLst>
              <a:gd name="T0" fmla="*/ 138 w 138"/>
              <a:gd name="T1" fmla="*/ 70 h 72"/>
              <a:gd name="T2" fmla="*/ 54 w 138"/>
              <a:gd name="T3" fmla="*/ 12 h 72"/>
              <a:gd name="T4" fmla="*/ 8 w 138"/>
              <a:gd name="T5" fmla="*/ 11 h 72"/>
              <a:gd name="T6" fmla="*/ 1 w 138"/>
              <a:gd name="T7" fmla="*/ 27 h 72"/>
              <a:gd name="T8" fmla="*/ 49 w 138"/>
              <a:gd name="T9" fmla="*/ 59 h 72"/>
              <a:gd name="T10" fmla="*/ 138 w 138"/>
              <a:gd name="T11" fmla="*/ 70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8" h="72">
                <a:moveTo>
                  <a:pt x="138" y="70"/>
                </a:moveTo>
                <a:cubicBezTo>
                  <a:pt x="104" y="32"/>
                  <a:pt x="72" y="18"/>
                  <a:pt x="54" y="12"/>
                </a:cubicBezTo>
                <a:cubicBezTo>
                  <a:pt x="40" y="7"/>
                  <a:pt x="19" y="0"/>
                  <a:pt x="8" y="11"/>
                </a:cubicBezTo>
                <a:cubicBezTo>
                  <a:pt x="3" y="14"/>
                  <a:pt x="0" y="21"/>
                  <a:pt x="1" y="27"/>
                </a:cubicBezTo>
                <a:cubicBezTo>
                  <a:pt x="2" y="44"/>
                  <a:pt x="30" y="53"/>
                  <a:pt x="49" y="59"/>
                </a:cubicBezTo>
                <a:cubicBezTo>
                  <a:pt x="69" y="65"/>
                  <a:pt x="99" y="72"/>
                  <a:pt x="138" y="7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3" name="Freeform 19"/>
          <p:cNvSpPr/>
          <p:nvPr>
            <p:custDataLst>
              <p:tags r:id="rId21"/>
            </p:custDataLst>
          </p:nvPr>
        </p:nvSpPr>
        <p:spPr bwMode="auto">
          <a:xfrm rot="1800000">
            <a:off x="2005489" y="2120542"/>
            <a:ext cx="153499" cy="55993"/>
          </a:xfrm>
          <a:custGeom>
            <a:gdLst>
              <a:gd name="T0" fmla="*/ 146 w 146"/>
              <a:gd name="T1" fmla="*/ 19 h 53"/>
              <a:gd name="T2" fmla="*/ 44 w 146"/>
              <a:gd name="T3" fmla="*/ 2 h 53"/>
              <a:gd name="T4" fmla="*/ 2 w 146"/>
              <a:gd name="T5" fmla="*/ 21 h 53"/>
              <a:gd name="T6" fmla="*/ 3 w 146"/>
              <a:gd name="T7" fmla="*/ 39 h 53"/>
              <a:gd name="T8" fmla="*/ 60 w 146"/>
              <a:gd name="T9" fmla="*/ 47 h 53"/>
              <a:gd name="T10" fmla="*/ 146 w 146"/>
              <a:gd name="T11" fmla="*/ 19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" h="52">
                <a:moveTo>
                  <a:pt x="146" y="19"/>
                </a:moveTo>
                <a:cubicBezTo>
                  <a:pt x="99" y="0"/>
                  <a:pt x="63" y="0"/>
                  <a:pt x="44" y="2"/>
                </a:cubicBezTo>
                <a:cubicBezTo>
                  <a:pt x="30" y="4"/>
                  <a:pt x="8" y="6"/>
                  <a:pt x="2" y="21"/>
                </a:cubicBezTo>
                <a:cubicBezTo>
                  <a:pt x="0" y="26"/>
                  <a:pt x="0" y="33"/>
                  <a:pt x="3" y="39"/>
                </a:cubicBezTo>
                <a:cubicBezTo>
                  <a:pt x="11" y="53"/>
                  <a:pt x="40" y="49"/>
                  <a:pt x="60" y="47"/>
                </a:cubicBezTo>
                <a:cubicBezTo>
                  <a:pt x="81" y="44"/>
                  <a:pt x="111" y="37"/>
                  <a:pt x="146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4" name="Freeform 20"/>
          <p:cNvSpPr/>
          <p:nvPr>
            <p:custDataLst>
              <p:tags r:id="rId22"/>
            </p:custDataLst>
          </p:nvPr>
        </p:nvSpPr>
        <p:spPr bwMode="auto">
          <a:xfrm rot="1800000">
            <a:off x="2098946" y="2085608"/>
            <a:ext cx="84956" cy="84956"/>
          </a:xfrm>
          <a:custGeom>
            <a:gdLst>
              <a:gd name="T0" fmla="*/ 80 w 80"/>
              <a:gd name="T1" fmla="*/ 81 h 81"/>
              <a:gd name="T2" fmla="*/ 42 w 80"/>
              <a:gd name="T3" fmla="*/ 18 h 81"/>
              <a:gd name="T4" fmla="*/ 13 w 80"/>
              <a:gd name="T5" fmla="*/ 3 h 81"/>
              <a:gd name="T6" fmla="*/ 3 w 80"/>
              <a:gd name="T7" fmla="*/ 12 h 81"/>
              <a:gd name="T8" fmla="*/ 26 w 80"/>
              <a:gd name="T9" fmla="*/ 47 h 81"/>
              <a:gd name="T10" fmla="*/ 80 w 80"/>
              <a:gd name="T11" fmla="*/ 81 h 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81">
                <a:moveTo>
                  <a:pt x="80" y="81"/>
                </a:moveTo>
                <a:cubicBezTo>
                  <a:pt x="69" y="46"/>
                  <a:pt x="52" y="27"/>
                  <a:pt x="42" y="18"/>
                </a:cubicBezTo>
                <a:cubicBezTo>
                  <a:pt x="35" y="10"/>
                  <a:pt x="23" y="0"/>
                  <a:pt x="13" y="3"/>
                </a:cubicBezTo>
                <a:cubicBezTo>
                  <a:pt x="9" y="4"/>
                  <a:pt x="5" y="7"/>
                  <a:pt x="3" y="12"/>
                </a:cubicBezTo>
                <a:cubicBezTo>
                  <a:pt x="0" y="23"/>
                  <a:pt x="15" y="37"/>
                  <a:pt x="26" y="47"/>
                </a:cubicBezTo>
                <a:cubicBezTo>
                  <a:pt x="36" y="57"/>
                  <a:pt x="54" y="70"/>
                  <a:pt x="80" y="8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5" name="Freeform 21"/>
          <p:cNvSpPr/>
          <p:nvPr>
            <p:custDataLst>
              <p:tags r:id="rId23"/>
            </p:custDataLst>
          </p:nvPr>
        </p:nvSpPr>
        <p:spPr bwMode="auto">
          <a:xfrm rot="1800000">
            <a:off x="2069187" y="2110906"/>
            <a:ext cx="105230" cy="54062"/>
          </a:xfrm>
          <a:custGeom>
            <a:gdLst>
              <a:gd name="T0" fmla="*/ 99 w 99"/>
              <a:gd name="T1" fmla="*/ 50 h 51"/>
              <a:gd name="T2" fmla="*/ 38 w 99"/>
              <a:gd name="T3" fmla="*/ 8 h 51"/>
              <a:gd name="T4" fmla="*/ 5 w 99"/>
              <a:gd name="T5" fmla="*/ 7 h 51"/>
              <a:gd name="T6" fmla="*/ 0 w 99"/>
              <a:gd name="T7" fmla="*/ 19 h 51"/>
              <a:gd name="T8" fmla="*/ 35 w 99"/>
              <a:gd name="T9" fmla="*/ 42 h 51"/>
              <a:gd name="T10" fmla="*/ 99 w 99"/>
              <a:gd name="T11" fmla="*/ 50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9" h="51">
                <a:moveTo>
                  <a:pt x="99" y="50"/>
                </a:moveTo>
                <a:cubicBezTo>
                  <a:pt x="74" y="23"/>
                  <a:pt x="51" y="12"/>
                  <a:pt x="38" y="8"/>
                </a:cubicBezTo>
                <a:cubicBezTo>
                  <a:pt x="28" y="5"/>
                  <a:pt x="14" y="0"/>
                  <a:pt x="5" y="7"/>
                </a:cubicBezTo>
                <a:cubicBezTo>
                  <a:pt x="2" y="10"/>
                  <a:pt x="0" y="15"/>
                  <a:pt x="0" y="19"/>
                </a:cubicBezTo>
                <a:cubicBezTo>
                  <a:pt x="2" y="31"/>
                  <a:pt x="21" y="37"/>
                  <a:pt x="35" y="42"/>
                </a:cubicBezTo>
                <a:cubicBezTo>
                  <a:pt x="49" y="46"/>
                  <a:pt x="71" y="51"/>
                  <a:pt x="99" y="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6" name="Freeform 22"/>
          <p:cNvSpPr/>
          <p:nvPr>
            <p:custDataLst>
              <p:tags r:id="rId24"/>
            </p:custDataLst>
          </p:nvPr>
        </p:nvSpPr>
        <p:spPr bwMode="auto">
          <a:xfrm rot="1800000">
            <a:off x="2050009" y="2143935"/>
            <a:ext cx="111021" cy="40546"/>
          </a:xfrm>
          <a:custGeom>
            <a:gdLst>
              <a:gd name="T0" fmla="*/ 105 w 105"/>
              <a:gd name="T1" fmla="*/ 14 h 38"/>
              <a:gd name="T2" fmla="*/ 32 w 105"/>
              <a:gd name="T3" fmla="*/ 2 h 38"/>
              <a:gd name="T4" fmla="*/ 2 w 105"/>
              <a:gd name="T5" fmla="*/ 15 h 38"/>
              <a:gd name="T6" fmla="*/ 2 w 105"/>
              <a:gd name="T7" fmla="*/ 28 h 38"/>
              <a:gd name="T8" fmla="*/ 44 w 105"/>
              <a:gd name="T9" fmla="*/ 34 h 38"/>
              <a:gd name="T10" fmla="*/ 105 w 105"/>
              <a:gd name="T11" fmla="*/ 14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5" h="38">
                <a:moveTo>
                  <a:pt x="105" y="14"/>
                </a:moveTo>
                <a:cubicBezTo>
                  <a:pt x="71" y="0"/>
                  <a:pt x="46" y="0"/>
                  <a:pt x="32" y="2"/>
                </a:cubicBezTo>
                <a:cubicBezTo>
                  <a:pt x="22" y="3"/>
                  <a:pt x="6" y="5"/>
                  <a:pt x="2" y="15"/>
                </a:cubicBezTo>
                <a:cubicBezTo>
                  <a:pt x="0" y="19"/>
                  <a:pt x="0" y="24"/>
                  <a:pt x="2" y="28"/>
                </a:cubicBezTo>
                <a:cubicBezTo>
                  <a:pt x="8" y="38"/>
                  <a:pt x="29" y="36"/>
                  <a:pt x="44" y="34"/>
                </a:cubicBezTo>
                <a:cubicBezTo>
                  <a:pt x="58" y="32"/>
                  <a:pt x="80" y="27"/>
                  <a:pt x="10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7" name="Freeform 23"/>
          <p:cNvSpPr/>
          <p:nvPr>
            <p:custDataLst>
              <p:tags r:id="rId25"/>
            </p:custDataLst>
          </p:nvPr>
        </p:nvSpPr>
        <p:spPr bwMode="auto">
          <a:xfrm rot="1800000">
            <a:off x="2116612" y="2139407"/>
            <a:ext cx="62752" cy="68543"/>
          </a:xfrm>
          <a:custGeom>
            <a:gdLst>
              <a:gd name="T0" fmla="*/ 29 w 60"/>
              <a:gd name="T1" fmla="*/ 4 h 65"/>
              <a:gd name="T2" fmla="*/ 17 w 60"/>
              <a:gd name="T3" fmla="*/ 3 h 65"/>
              <a:gd name="T4" fmla="*/ 25 w 60"/>
              <a:gd name="T5" fmla="*/ 23 h 65"/>
              <a:gd name="T6" fmla="*/ 7 w 60"/>
              <a:gd name="T7" fmla="*/ 23 h 65"/>
              <a:gd name="T8" fmla="*/ 18 w 60"/>
              <a:gd name="T9" fmla="*/ 38 h 65"/>
              <a:gd name="T10" fmla="*/ 1 w 60"/>
              <a:gd name="T11" fmla="*/ 44 h 65"/>
              <a:gd name="T12" fmla="*/ 10 w 60"/>
              <a:gd name="T13" fmla="*/ 56 h 65"/>
              <a:gd name="T14" fmla="*/ 53 w 60"/>
              <a:gd name="T15" fmla="*/ 49 h 65"/>
              <a:gd name="T16" fmla="*/ 29 w 60"/>
              <a:gd name="T17" fmla="*/ 4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0" h="65">
                <a:moveTo>
                  <a:pt x="29" y="4"/>
                </a:moveTo>
                <a:cubicBezTo>
                  <a:pt x="28" y="3"/>
                  <a:pt x="19" y="0"/>
                  <a:pt x="17" y="3"/>
                </a:cubicBezTo>
                <a:cubicBezTo>
                  <a:pt x="14" y="6"/>
                  <a:pt x="17" y="14"/>
                  <a:pt x="25" y="23"/>
                </a:cubicBezTo>
                <a:cubicBezTo>
                  <a:pt x="16" y="19"/>
                  <a:pt x="9" y="20"/>
                  <a:pt x="7" y="23"/>
                </a:cubicBezTo>
                <a:cubicBezTo>
                  <a:pt x="5" y="26"/>
                  <a:pt x="9" y="33"/>
                  <a:pt x="18" y="38"/>
                </a:cubicBezTo>
                <a:cubicBezTo>
                  <a:pt x="10" y="35"/>
                  <a:pt x="2" y="39"/>
                  <a:pt x="1" y="44"/>
                </a:cubicBezTo>
                <a:cubicBezTo>
                  <a:pt x="0" y="48"/>
                  <a:pt x="3" y="53"/>
                  <a:pt x="10" y="56"/>
                </a:cubicBezTo>
                <a:cubicBezTo>
                  <a:pt x="28" y="65"/>
                  <a:pt x="47" y="60"/>
                  <a:pt x="53" y="49"/>
                </a:cubicBezTo>
                <a:cubicBezTo>
                  <a:pt x="60" y="37"/>
                  <a:pt x="53" y="13"/>
                  <a:pt x="29" y="4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8" name="Freeform 24"/>
          <p:cNvSpPr/>
          <p:nvPr>
            <p:custDataLst>
              <p:tags r:id="rId26"/>
            </p:custDataLst>
          </p:nvPr>
        </p:nvSpPr>
        <p:spPr bwMode="auto">
          <a:xfrm rot="1800000">
            <a:off x="2221667" y="2150416"/>
            <a:ext cx="90749" cy="114882"/>
          </a:xfrm>
          <a:custGeom>
            <a:gdLst>
              <a:gd name="T0" fmla="*/ 86 w 86"/>
              <a:gd name="T1" fmla="*/ 109 h 109"/>
              <a:gd name="T2" fmla="*/ 47 w 86"/>
              <a:gd name="T3" fmla="*/ 31 h 109"/>
              <a:gd name="T4" fmla="*/ 0 w 86"/>
              <a:gd name="T5" fmla="*/ 0 h 109"/>
              <a:gd name="T6" fmla="*/ 23 w 86"/>
              <a:gd name="T7" fmla="*/ 38 h 109"/>
              <a:gd name="T8" fmla="*/ 53 w 86"/>
              <a:gd name="T9" fmla="*/ 97 h 109"/>
              <a:gd name="T10" fmla="*/ 86 w 86"/>
              <a:gd name="T11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6" h="109">
                <a:moveTo>
                  <a:pt x="86" y="109"/>
                </a:moveTo>
                <a:cubicBezTo>
                  <a:pt x="84" y="96"/>
                  <a:pt x="77" y="61"/>
                  <a:pt x="47" y="31"/>
                </a:cubicBezTo>
                <a:cubicBezTo>
                  <a:pt x="30" y="14"/>
                  <a:pt x="12" y="5"/>
                  <a:pt x="0" y="0"/>
                </a:cubicBezTo>
                <a:cubicBezTo>
                  <a:pt x="6" y="9"/>
                  <a:pt x="15" y="21"/>
                  <a:pt x="23" y="38"/>
                </a:cubicBezTo>
                <a:cubicBezTo>
                  <a:pt x="37" y="67"/>
                  <a:pt x="37" y="84"/>
                  <a:pt x="53" y="97"/>
                </a:cubicBezTo>
                <a:cubicBezTo>
                  <a:pt x="63" y="105"/>
                  <a:pt x="75" y="109"/>
                  <a:pt x="86" y="109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9" name="Freeform 25"/>
          <p:cNvSpPr/>
          <p:nvPr>
            <p:custDataLst>
              <p:tags r:id="rId27"/>
            </p:custDataLst>
          </p:nvPr>
        </p:nvSpPr>
        <p:spPr bwMode="auto">
          <a:xfrm rot="1800000">
            <a:off x="2183998" y="2149983"/>
            <a:ext cx="342719" cy="329200"/>
          </a:xfrm>
          <a:custGeom>
            <a:gdLst>
              <a:gd name="T0" fmla="*/ 0 w 325"/>
              <a:gd name="T1" fmla="*/ 304 h 312"/>
              <a:gd name="T2" fmla="*/ 173 w 325"/>
              <a:gd name="T3" fmla="*/ 106 h 312"/>
              <a:gd name="T4" fmla="*/ 316 w 325"/>
              <a:gd name="T5" fmla="*/ 0 h 312"/>
              <a:gd name="T6" fmla="*/ 325 w 325"/>
              <a:gd name="T7" fmla="*/ 15 h 312"/>
              <a:gd name="T8" fmla="*/ 182 w 325"/>
              <a:gd name="T9" fmla="*/ 117 h 312"/>
              <a:gd name="T10" fmla="*/ 12 w 325"/>
              <a:gd name="T11" fmla="*/ 312 h 312"/>
              <a:gd name="T12" fmla="*/ 0 w 325"/>
              <a:gd name="T13" fmla="*/ 304 h 3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25" h="312">
                <a:moveTo>
                  <a:pt x="0" y="304"/>
                </a:moveTo>
                <a:cubicBezTo>
                  <a:pt x="39" y="246"/>
                  <a:pt x="95" y="175"/>
                  <a:pt x="173" y="106"/>
                </a:cubicBezTo>
                <a:cubicBezTo>
                  <a:pt x="223" y="61"/>
                  <a:pt x="272" y="27"/>
                  <a:pt x="316" y="0"/>
                </a:cubicBezTo>
                <a:cubicBezTo>
                  <a:pt x="319" y="5"/>
                  <a:pt x="322" y="10"/>
                  <a:pt x="325" y="15"/>
                </a:cubicBezTo>
                <a:cubicBezTo>
                  <a:pt x="282" y="40"/>
                  <a:pt x="233" y="73"/>
                  <a:pt x="182" y="117"/>
                </a:cubicBezTo>
                <a:cubicBezTo>
                  <a:pt x="103" y="185"/>
                  <a:pt x="49" y="256"/>
                  <a:pt x="12" y="312"/>
                </a:cubicBezTo>
                <a:cubicBezTo>
                  <a:pt x="8" y="310"/>
                  <a:pt x="4" y="307"/>
                  <a:pt x="0" y="304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60" name="Freeform 26"/>
          <p:cNvSpPr/>
          <p:nvPr>
            <p:custDataLst>
              <p:tags r:id="rId28"/>
            </p:custDataLst>
          </p:nvPr>
        </p:nvSpPr>
        <p:spPr bwMode="auto">
          <a:xfrm rot="1800000">
            <a:off x="1987869" y="2249324"/>
            <a:ext cx="278037" cy="263554"/>
          </a:xfrm>
          <a:custGeom>
            <a:gdLst>
              <a:gd name="T0" fmla="*/ 249 w 264"/>
              <a:gd name="T1" fmla="*/ 108 h 250"/>
              <a:gd name="T2" fmla="*/ 221 w 264"/>
              <a:gd name="T3" fmla="*/ 102 h 250"/>
              <a:gd name="T4" fmla="*/ 191 w 264"/>
              <a:gd name="T5" fmla="*/ 105 h 250"/>
              <a:gd name="T6" fmla="*/ 221 w 264"/>
              <a:gd name="T7" fmla="*/ 86 h 250"/>
              <a:gd name="T8" fmla="*/ 230 w 264"/>
              <a:gd name="T9" fmla="*/ 49 h 250"/>
              <a:gd name="T10" fmla="*/ 219 w 264"/>
              <a:gd name="T11" fmla="*/ 36 h 250"/>
              <a:gd name="T12" fmla="*/ 179 w 264"/>
              <a:gd name="T13" fmla="*/ 51 h 250"/>
              <a:gd name="T14" fmla="*/ 155 w 264"/>
              <a:gd name="T15" fmla="*/ 77 h 250"/>
              <a:gd name="T16" fmla="*/ 169 w 264"/>
              <a:gd name="T17" fmla="*/ 43 h 250"/>
              <a:gd name="T18" fmla="*/ 155 w 264"/>
              <a:gd name="T19" fmla="*/ 5 h 250"/>
              <a:gd name="T20" fmla="*/ 138 w 264"/>
              <a:gd name="T21" fmla="*/ 1 h 250"/>
              <a:gd name="T22" fmla="*/ 111 w 264"/>
              <a:gd name="T23" fmla="*/ 39 h 250"/>
              <a:gd name="T24" fmla="*/ 110 w 264"/>
              <a:gd name="T25" fmla="*/ 56 h 250"/>
              <a:gd name="T26" fmla="*/ 94 w 264"/>
              <a:gd name="T27" fmla="*/ 28 h 250"/>
              <a:gd name="T28" fmla="*/ 66 w 264"/>
              <a:gd name="T29" fmla="*/ 8 h 250"/>
              <a:gd name="T30" fmla="*/ 44 w 264"/>
              <a:gd name="T31" fmla="*/ 27 h 250"/>
              <a:gd name="T32" fmla="*/ 63 w 264"/>
              <a:gd name="T33" fmla="*/ 74 h 250"/>
              <a:gd name="T34" fmla="*/ 70 w 264"/>
              <a:gd name="T35" fmla="*/ 82 h 250"/>
              <a:gd name="T36" fmla="*/ 45 w 264"/>
              <a:gd name="T37" fmla="*/ 73 h 250"/>
              <a:gd name="T38" fmla="*/ 6 w 264"/>
              <a:gd name="T39" fmla="*/ 83 h 250"/>
              <a:gd name="T40" fmla="*/ 1 w 264"/>
              <a:gd name="T41" fmla="*/ 99 h 250"/>
              <a:gd name="T42" fmla="*/ 28 w 264"/>
              <a:gd name="T43" fmla="*/ 122 h 250"/>
              <a:gd name="T44" fmla="*/ 62 w 264"/>
              <a:gd name="T45" fmla="*/ 128 h 250"/>
              <a:gd name="T46" fmla="*/ 24 w 264"/>
              <a:gd name="T47" fmla="*/ 139 h 250"/>
              <a:gd name="T48" fmla="*/ 3 w 264"/>
              <a:gd name="T49" fmla="*/ 167 h 250"/>
              <a:gd name="T50" fmla="*/ 9 w 264"/>
              <a:gd name="T51" fmla="*/ 183 h 250"/>
              <a:gd name="T52" fmla="*/ 58 w 264"/>
              <a:gd name="T53" fmla="*/ 180 h 250"/>
              <a:gd name="T54" fmla="*/ 68 w 264"/>
              <a:gd name="T55" fmla="*/ 171 h 250"/>
              <a:gd name="T56" fmla="*/ 57 w 264"/>
              <a:gd name="T57" fmla="*/ 194 h 250"/>
              <a:gd name="T58" fmla="*/ 65 w 264"/>
              <a:gd name="T59" fmla="*/ 242 h 250"/>
              <a:gd name="T60" fmla="*/ 81 w 264"/>
              <a:gd name="T61" fmla="*/ 248 h 250"/>
              <a:gd name="T62" fmla="*/ 111 w 264"/>
              <a:gd name="T63" fmla="*/ 213 h 250"/>
              <a:gd name="T64" fmla="*/ 114 w 264"/>
              <a:gd name="T65" fmla="*/ 187 h 250"/>
              <a:gd name="T66" fmla="*/ 116 w 264"/>
              <a:gd name="T67" fmla="*/ 214 h 250"/>
              <a:gd name="T68" fmla="*/ 150 w 264"/>
              <a:gd name="T69" fmla="*/ 249 h 250"/>
              <a:gd name="T70" fmla="*/ 166 w 264"/>
              <a:gd name="T71" fmla="*/ 244 h 250"/>
              <a:gd name="T72" fmla="*/ 169 w 264"/>
              <a:gd name="T73" fmla="*/ 204 h 250"/>
              <a:gd name="T74" fmla="*/ 158 w 264"/>
              <a:gd name="T75" fmla="*/ 180 h 250"/>
              <a:gd name="T76" fmla="*/ 174 w 264"/>
              <a:gd name="T77" fmla="*/ 201 h 250"/>
              <a:gd name="T78" fmla="*/ 218 w 264"/>
              <a:gd name="T79" fmla="*/ 218 h 250"/>
              <a:gd name="T80" fmla="*/ 230 w 264"/>
              <a:gd name="T81" fmla="*/ 205 h 250"/>
              <a:gd name="T82" fmla="*/ 210 w 264"/>
              <a:gd name="T83" fmla="*/ 165 h 250"/>
              <a:gd name="T84" fmla="*/ 187 w 264"/>
              <a:gd name="T85" fmla="*/ 151 h 250"/>
              <a:gd name="T86" fmla="*/ 231 w 264"/>
              <a:gd name="T87" fmla="*/ 156 h 250"/>
              <a:gd name="T88" fmla="*/ 259 w 264"/>
              <a:gd name="T89" fmla="*/ 140 h 250"/>
              <a:gd name="T90" fmla="*/ 249 w 264"/>
              <a:gd name="T91" fmla="*/ 108 h 2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64" h="250">
                <a:moveTo>
                  <a:pt x="249" y="108"/>
                </a:moveTo>
                <a:cubicBezTo>
                  <a:pt x="242" y="102"/>
                  <a:pt x="233" y="102"/>
                  <a:pt x="221" y="102"/>
                </a:cubicBezTo>
                <a:cubicBezTo>
                  <a:pt x="204" y="102"/>
                  <a:pt x="191" y="107"/>
                  <a:pt x="191" y="105"/>
                </a:cubicBezTo>
                <a:cubicBezTo>
                  <a:pt x="190" y="104"/>
                  <a:pt x="209" y="102"/>
                  <a:pt x="221" y="86"/>
                </a:cubicBezTo>
                <a:cubicBezTo>
                  <a:pt x="224" y="83"/>
                  <a:pt x="237" y="66"/>
                  <a:pt x="230" y="49"/>
                </a:cubicBezTo>
                <a:cubicBezTo>
                  <a:pt x="229" y="47"/>
                  <a:pt x="226" y="40"/>
                  <a:pt x="219" y="36"/>
                </a:cubicBezTo>
                <a:cubicBezTo>
                  <a:pt x="206" y="31"/>
                  <a:pt x="191" y="43"/>
                  <a:pt x="179" y="51"/>
                </a:cubicBezTo>
                <a:cubicBezTo>
                  <a:pt x="173" y="56"/>
                  <a:pt x="164" y="64"/>
                  <a:pt x="155" y="77"/>
                </a:cubicBezTo>
                <a:cubicBezTo>
                  <a:pt x="159" y="72"/>
                  <a:pt x="168" y="60"/>
                  <a:pt x="169" y="43"/>
                </a:cubicBezTo>
                <a:cubicBezTo>
                  <a:pt x="169" y="38"/>
                  <a:pt x="170" y="14"/>
                  <a:pt x="155" y="5"/>
                </a:cubicBezTo>
                <a:cubicBezTo>
                  <a:pt x="153" y="3"/>
                  <a:pt x="147" y="0"/>
                  <a:pt x="138" y="1"/>
                </a:cubicBezTo>
                <a:cubicBezTo>
                  <a:pt x="118" y="4"/>
                  <a:pt x="111" y="36"/>
                  <a:pt x="111" y="39"/>
                </a:cubicBezTo>
                <a:cubicBezTo>
                  <a:pt x="109" y="46"/>
                  <a:pt x="109" y="52"/>
                  <a:pt x="110" y="56"/>
                </a:cubicBezTo>
                <a:cubicBezTo>
                  <a:pt x="107" y="50"/>
                  <a:pt x="103" y="39"/>
                  <a:pt x="94" y="28"/>
                </a:cubicBezTo>
                <a:cubicBezTo>
                  <a:pt x="86" y="18"/>
                  <a:pt x="78" y="8"/>
                  <a:pt x="66" y="8"/>
                </a:cubicBezTo>
                <a:cubicBezTo>
                  <a:pt x="56" y="9"/>
                  <a:pt x="47" y="18"/>
                  <a:pt x="44" y="27"/>
                </a:cubicBezTo>
                <a:cubicBezTo>
                  <a:pt x="39" y="44"/>
                  <a:pt x="53" y="64"/>
                  <a:pt x="63" y="74"/>
                </a:cubicBezTo>
                <a:cubicBezTo>
                  <a:pt x="66" y="77"/>
                  <a:pt x="71" y="81"/>
                  <a:pt x="70" y="82"/>
                </a:cubicBezTo>
                <a:cubicBezTo>
                  <a:pt x="69" y="83"/>
                  <a:pt x="59" y="75"/>
                  <a:pt x="45" y="73"/>
                </a:cubicBezTo>
                <a:cubicBezTo>
                  <a:pt x="41" y="73"/>
                  <a:pt x="17" y="69"/>
                  <a:pt x="6" y="83"/>
                </a:cubicBezTo>
                <a:cubicBezTo>
                  <a:pt x="5" y="84"/>
                  <a:pt x="0" y="91"/>
                  <a:pt x="1" y="99"/>
                </a:cubicBezTo>
                <a:cubicBezTo>
                  <a:pt x="3" y="112"/>
                  <a:pt x="18" y="118"/>
                  <a:pt x="28" y="122"/>
                </a:cubicBezTo>
                <a:cubicBezTo>
                  <a:pt x="34" y="125"/>
                  <a:pt x="46" y="129"/>
                  <a:pt x="62" y="128"/>
                </a:cubicBezTo>
                <a:cubicBezTo>
                  <a:pt x="54" y="128"/>
                  <a:pt x="39" y="129"/>
                  <a:pt x="24" y="139"/>
                </a:cubicBezTo>
                <a:cubicBezTo>
                  <a:pt x="17" y="144"/>
                  <a:pt x="3" y="153"/>
                  <a:pt x="3" y="167"/>
                </a:cubicBezTo>
                <a:cubicBezTo>
                  <a:pt x="3" y="168"/>
                  <a:pt x="3" y="176"/>
                  <a:pt x="9" y="183"/>
                </a:cubicBezTo>
                <a:cubicBezTo>
                  <a:pt x="20" y="194"/>
                  <a:pt x="44" y="190"/>
                  <a:pt x="58" y="180"/>
                </a:cubicBezTo>
                <a:cubicBezTo>
                  <a:pt x="63" y="176"/>
                  <a:pt x="67" y="171"/>
                  <a:pt x="68" y="171"/>
                </a:cubicBezTo>
                <a:cubicBezTo>
                  <a:pt x="69" y="172"/>
                  <a:pt x="61" y="181"/>
                  <a:pt x="57" y="194"/>
                </a:cubicBezTo>
                <a:cubicBezTo>
                  <a:pt x="53" y="208"/>
                  <a:pt x="52" y="230"/>
                  <a:pt x="65" y="242"/>
                </a:cubicBezTo>
                <a:cubicBezTo>
                  <a:pt x="67" y="243"/>
                  <a:pt x="73" y="249"/>
                  <a:pt x="81" y="248"/>
                </a:cubicBezTo>
                <a:cubicBezTo>
                  <a:pt x="99" y="248"/>
                  <a:pt x="110" y="216"/>
                  <a:pt x="111" y="213"/>
                </a:cubicBezTo>
                <a:cubicBezTo>
                  <a:pt x="114" y="202"/>
                  <a:pt x="114" y="193"/>
                  <a:pt x="114" y="187"/>
                </a:cubicBezTo>
                <a:cubicBezTo>
                  <a:pt x="113" y="194"/>
                  <a:pt x="113" y="204"/>
                  <a:pt x="116" y="214"/>
                </a:cubicBezTo>
                <a:cubicBezTo>
                  <a:pt x="117" y="216"/>
                  <a:pt x="128" y="247"/>
                  <a:pt x="150" y="249"/>
                </a:cubicBezTo>
                <a:cubicBezTo>
                  <a:pt x="152" y="249"/>
                  <a:pt x="160" y="250"/>
                  <a:pt x="166" y="244"/>
                </a:cubicBezTo>
                <a:cubicBezTo>
                  <a:pt x="178" y="234"/>
                  <a:pt x="172" y="213"/>
                  <a:pt x="169" y="204"/>
                </a:cubicBezTo>
                <a:cubicBezTo>
                  <a:pt x="166" y="193"/>
                  <a:pt x="161" y="185"/>
                  <a:pt x="158" y="180"/>
                </a:cubicBezTo>
                <a:cubicBezTo>
                  <a:pt x="161" y="185"/>
                  <a:pt x="166" y="194"/>
                  <a:pt x="174" y="201"/>
                </a:cubicBezTo>
                <a:cubicBezTo>
                  <a:pt x="179" y="206"/>
                  <a:pt x="201" y="225"/>
                  <a:pt x="218" y="218"/>
                </a:cubicBezTo>
                <a:cubicBezTo>
                  <a:pt x="219" y="217"/>
                  <a:pt x="227" y="213"/>
                  <a:pt x="230" y="205"/>
                </a:cubicBezTo>
                <a:cubicBezTo>
                  <a:pt x="236" y="188"/>
                  <a:pt x="214" y="169"/>
                  <a:pt x="210" y="165"/>
                </a:cubicBezTo>
                <a:cubicBezTo>
                  <a:pt x="199" y="155"/>
                  <a:pt x="186" y="152"/>
                  <a:pt x="187" y="151"/>
                </a:cubicBezTo>
                <a:cubicBezTo>
                  <a:pt x="187" y="149"/>
                  <a:pt x="207" y="160"/>
                  <a:pt x="231" y="156"/>
                </a:cubicBezTo>
                <a:cubicBezTo>
                  <a:pt x="239" y="154"/>
                  <a:pt x="254" y="152"/>
                  <a:pt x="259" y="140"/>
                </a:cubicBezTo>
                <a:cubicBezTo>
                  <a:pt x="264" y="129"/>
                  <a:pt x="258" y="115"/>
                  <a:pt x="249" y="1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61" name="Freeform 27"/>
          <p:cNvSpPr/>
          <p:nvPr>
            <p:custDataLst>
              <p:tags r:id="rId29"/>
            </p:custDataLst>
          </p:nvPr>
        </p:nvSpPr>
        <p:spPr bwMode="auto">
          <a:xfrm rot="1800000">
            <a:off x="2031652" y="2285256"/>
            <a:ext cx="186323" cy="181494"/>
          </a:xfrm>
          <a:custGeom>
            <a:gdLst>
              <a:gd name="T0" fmla="*/ 174 w 176"/>
              <a:gd name="T1" fmla="*/ 84 h 172"/>
              <a:gd name="T2" fmla="*/ 131 w 176"/>
              <a:gd name="T3" fmla="*/ 75 h 172"/>
              <a:gd name="T4" fmla="*/ 158 w 176"/>
              <a:gd name="T5" fmla="*/ 42 h 172"/>
              <a:gd name="T6" fmla="*/ 152 w 176"/>
              <a:gd name="T7" fmla="*/ 32 h 172"/>
              <a:gd name="T8" fmla="*/ 112 w 176"/>
              <a:gd name="T9" fmla="*/ 46 h 172"/>
              <a:gd name="T10" fmla="*/ 106 w 176"/>
              <a:gd name="T11" fmla="*/ 4 h 172"/>
              <a:gd name="T12" fmla="*/ 95 w 176"/>
              <a:gd name="T13" fmla="*/ 2 h 172"/>
              <a:gd name="T14" fmla="*/ 77 w 176"/>
              <a:gd name="T15" fmla="*/ 47 h 172"/>
              <a:gd name="T16" fmla="*/ 43 w 176"/>
              <a:gd name="T17" fmla="*/ 7 h 172"/>
              <a:gd name="T18" fmla="*/ 33 w 176"/>
              <a:gd name="T19" fmla="*/ 12 h 172"/>
              <a:gd name="T20" fmla="*/ 47 w 176"/>
              <a:gd name="T21" fmla="*/ 58 h 172"/>
              <a:gd name="T22" fmla="*/ 4 w 176"/>
              <a:gd name="T23" fmla="*/ 59 h 172"/>
              <a:gd name="T24" fmla="*/ 0 w 176"/>
              <a:gd name="T25" fmla="*/ 70 h 172"/>
              <a:gd name="T26" fmla="*/ 34 w 176"/>
              <a:gd name="T27" fmla="*/ 90 h 172"/>
              <a:gd name="T28" fmla="*/ 4 w 176"/>
              <a:gd name="T29" fmla="*/ 118 h 172"/>
              <a:gd name="T30" fmla="*/ 9 w 176"/>
              <a:gd name="T31" fmla="*/ 129 h 172"/>
              <a:gd name="T32" fmla="*/ 54 w 176"/>
              <a:gd name="T33" fmla="*/ 115 h 172"/>
              <a:gd name="T34" fmla="*/ 38 w 176"/>
              <a:gd name="T35" fmla="*/ 160 h 172"/>
              <a:gd name="T36" fmla="*/ 55 w 176"/>
              <a:gd name="T37" fmla="*/ 166 h 172"/>
              <a:gd name="T38" fmla="*/ 81 w 176"/>
              <a:gd name="T39" fmla="*/ 123 h 172"/>
              <a:gd name="T40" fmla="*/ 95 w 176"/>
              <a:gd name="T41" fmla="*/ 170 h 172"/>
              <a:gd name="T42" fmla="*/ 112 w 176"/>
              <a:gd name="T43" fmla="*/ 166 h 172"/>
              <a:gd name="T44" fmla="*/ 106 w 176"/>
              <a:gd name="T45" fmla="*/ 121 h 172"/>
              <a:gd name="T46" fmla="*/ 146 w 176"/>
              <a:gd name="T47" fmla="*/ 152 h 172"/>
              <a:gd name="T48" fmla="*/ 157 w 176"/>
              <a:gd name="T49" fmla="*/ 143 h 172"/>
              <a:gd name="T50" fmla="*/ 130 w 176"/>
              <a:gd name="T51" fmla="*/ 105 h 172"/>
              <a:gd name="T52" fmla="*/ 173 w 176"/>
              <a:gd name="T53" fmla="*/ 96 h 172"/>
              <a:gd name="T54" fmla="*/ 174 w 176"/>
              <a:gd name="T55" fmla="*/ 84 h 1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76" h="172">
                <a:moveTo>
                  <a:pt x="174" y="84"/>
                </a:moveTo>
                <a:cubicBezTo>
                  <a:pt x="171" y="75"/>
                  <a:pt x="153" y="70"/>
                  <a:pt x="131" y="75"/>
                </a:cubicBezTo>
                <a:cubicBezTo>
                  <a:pt x="149" y="67"/>
                  <a:pt x="160" y="53"/>
                  <a:pt x="158" y="42"/>
                </a:cubicBezTo>
                <a:cubicBezTo>
                  <a:pt x="158" y="41"/>
                  <a:pt x="156" y="35"/>
                  <a:pt x="152" y="32"/>
                </a:cubicBezTo>
                <a:cubicBezTo>
                  <a:pt x="143" y="26"/>
                  <a:pt x="127" y="31"/>
                  <a:pt x="112" y="46"/>
                </a:cubicBezTo>
                <a:cubicBezTo>
                  <a:pt x="119" y="27"/>
                  <a:pt x="116" y="10"/>
                  <a:pt x="106" y="4"/>
                </a:cubicBezTo>
                <a:cubicBezTo>
                  <a:pt x="105" y="4"/>
                  <a:pt x="100" y="0"/>
                  <a:pt x="95" y="2"/>
                </a:cubicBezTo>
                <a:cubicBezTo>
                  <a:pt x="84" y="4"/>
                  <a:pt x="76" y="22"/>
                  <a:pt x="77" y="47"/>
                </a:cubicBezTo>
                <a:cubicBezTo>
                  <a:pt x="69" y="22"/>
                  <a:pt x="55" y="6"/>
                  <a:pt x="43" y="7"/>
                </a:cubicBezTo>
                <a:cubicBezTo>
                  <a:pt x="42" y="7"/>
                  <a:pt x="36" y="8"/>
                  <a:pt x="33" y="12"/>
                </a:cubicBezTo>
                <a:cubicBezTo>
                  <a:pt x="26" y="21"/>
                  <a:pt x="31" y="40"/>
                  <a:pt x="47" y="58"/>
                </a:cubicBezTo>
                <a:cubicBezTo>
                  <a:pt x="28" y="50"/>
                  <a:pt x="11" y="50"/>
                  <a:pt x="4" y="59"/>
                </a:cubicBezTo>
                <a:cubicBezTo>
                  <a:pt x="3" y="60"/>
                  <a:pt x="0" y="64"/>
                  <a:pt x="0" y="70"/>
                </a:cubicBezTo>
                <a:cubicBezTo>
                  <a:pt x="2" y="80"/>
                  <a:pt x="15" y="89"/>
                  <a:pt x="34" y="90"/>
                </a:cubicBezTo>
                <a:cubicBezTo>
                  <a:pt x="16" y="95"/>
                  <a:pt x="4" y="107"/>
                  <a:pt x="4" y="118"/>
                </a:cubicBezTo>
                <a:cubicBezTo>
                  <a:pt x="5" y="120"/>
                  <a:pt x="5" y="126"/>
                  <a:pt x="9" y="129"/>
                </a:cubicBezTo>
                <a:cubicBezTo>
                  <a:pt x="16" y="136"/>
                  <a:pt x="35" y="131"/>
                  <a:pt x="54" y="115"/>
                </a:cubicBezTo>
                <a:cubicBezTo>
                  <a:pt x="36" y="131"/>
                  <a:pt x="31" y="151"/>
                  <a:pt x="38" y="160"/>
                </a:cubicBezTo>
                <a:cubicBezTo>
                  <a:pt x="42" y="165"/>
                  <a:pt x="50" y="167"/>
                  <a:pt x="55" y="166"/>
                </a:cubicBezTo>
                <a:cubicBezTo>
                  <a:pt x="69" y="164"/>
                  <a:pt x="81" y="147"/>
                  <a:pt x="81" y="123"/>
                </a:cubicBezTo>
                <a:cubicBezTo>
                  <a:pt x="76" y="148"/>
                  <a:pt x="84" y="167"/>
                  <a:pt x="95" y="170"/>
                </a:cubicBezTo>
                <a:cubicBezTo>
                  <a:pt x="101" y="172"/>
                  <a:pt x="108" y="170"/>
                  <a:pt x="112" y="166"/>
                </a:cubicBezTo>
                <a:cubicBezTo>
                  <a:pt x="120" y="158"/>
                  <a:pt x="120" y="139"/>
                  <a:pt x="106" y="121"/>
                </a:cubicBezTo>
                <a:cubicBezTo>
                  <a:pt x="117" y="143"/>
                  <a:pt x="134" y="155"/>
                  <a:pt x="146" y="152"/>
                </a:cubicBezTo>
                <a:cubicBezTo>
                  <a:pt x="147" y="152"/>
                  <a:pt x="154" y="150"/>
                  <a:pt x="157" y="143"/>
                </a:cubicBezTo>
                <a:cubicBezTo>
                  <a:pt x="161" y="133"/>
                  <a:pt x="151" y="117"/>
                  <a:pt x="130" y="105"/>
                </a:cubicBezTo>
                <a:cubicBezTo>
                  <a:pt x="150" y="110"/>
                  <a:pt x="168" y="106"/>
                  <a:pt x="173" y="96"/>
                </a:cubicBezTo>
                <a:cubicBezTo>
                  <a:pt x="174" y="95"/>
                  <a:pt x="176" y="90"/>
                  <a:pt x="174" y="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62" name="Freeform 28"/>
          <p:cNvSpPr/>
          <p:nvPr>
            <p:custDataLst>
              <p:tags r:id="rId30"/>
            </p:custDataLst>
          </p:nvPr>
        </p:nvSpPr>
        <p:spPr bwMode="auto">
          <a:xfrm rot="1800000">
            <a:off x="2087311" y="2340831"/>
            <a:ext cx="70475" cy="66613"/>
          </a:xfrm>
          <a:custGeom>
            <a:gdLst>
              <a:gd name="T0" fmla="*/ 31 w 67"/>
              <a:gd name="T1" fmla="*/ 61 h 63"/>
              <a:gd name="T2" fmla="*/ 0 w 67"/>
              <a:gd name="T3" fmla="*/ 31 h 63"/>
              <a:gd name="T4" fmla="*/ 29 w 67"/>
              <a:gd name="T5" fmla="*/ 2 h 63"/>
              <a:gd name="T6" fmla="*/ 67 w 67"/>
              <a:gd name="T7" fmla="*/ 31 h 63"/>
              <a:gd name="T8" fmla="*/ 31 w 67"/>
              <a:gd name="T9" fmla="*/ 61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" h="62">
                <a:moveTo>
                  <a:pt x="31" y="61"/>
                </a:moveTo>
                <a:cubicBezTo>
                  <a:pt x="16" y="60"/>
                  <a:pt x="0" y="48"/>
                  <a:pt x="0" y="31"/>
                </a:cubicBezTo>
                <a:cubicBezTo>
                  <a:pt x="1" y="15"/>
                  <a:pt x="15" y="4"/>
                  <a:pt x="29" y="2"/>
                </a:cubicBezTo>
                <a:cubicBezTo>
                  <a:pt x="46" y="0"/>
                  <a:pt x="66" y="13"/>
                  <a:pt x="67" y="31"/>
                </a:cubicBezTo>
                <a:cubicBezTo>
                  <a:pt x="67" y="49"/>
                  <a:pt x="49" y="63"/>
                  <a:pt x="31" y="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63" name="Freeform 29"/>
          <p:cNvSpPr/>
          <p:nvPr>
            <p:custDataLst>
              <p:tags r:id="rId31"/>
            </p:custDataLst>
          </p:nvPr>
        </p:nvSpPr>
        <p:spPr bwMode="auto">
          <a:xfrm rot="1800000">
            <a:off x="2120224" y="2356716"/>
            <a:ext cx="30892" cy="29926"/>
          </a:xfrm>
          <a:custGeom>
            <a:gdLst>
              <a:gd name="T0" fmla="*/ 7 w 29"/>
              <a:gd name="T1" fmla="*/ 23 h 28"/>
              <a:gd name="T2" fmla="*/ 4 w 29"/>
              <a:gd name="T3" fmla="*/ 5 h 28"/>
              <a:gd name="T4" fmla="*/ 22 w 29"/>
              <a:gd name="T5" fmla="*/ 4 h 28"/>
              <a:gd name="T6" fmla="*/ 24 w 29"/>
              <a:gd name="T7" fmla="*/ 23 h 28"/>
              <a:gd name="T8" fmla="*/ 7 w 29"/>
              <a:gd name="T9" fmla="*/ 23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8">
                <a:moveTo>
                  <a:pt x="7" y="23"/>
                </a:moveTo>
                <a:cubicBezTo>
                  <a:pt x="2" y="19"/>
                  <a:pt x="0" y="11"/>
                  <a:pt x="4" y="5"/>
                </a:cubicBezTo>
                <a:cubicBezTo>
                  <a:pt x="9" y="0"/>
                  <a:pt x="17" y="0"/>
                  <a:pt x="22" y="4"/>
                </a:cubicBezTo>
                <a:cubicBezTo>
                  <a:pt x="28" y="9"/>
                  <a:pt x="29" y="18"/>
                  <a:pt x="24" y="23"/>
                </a:cubicBezTo>
                <a:cubicBezTo>
                  <a:pt x="19" y="28"/>
                  <a:pt x="11" y="27"/>
                  <a:pt x="7" y="23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7" name="文本框 36"/>
          <p:cNvSpPr txBox="1"/>
          <p:nvPr>
            <p:custDataLst>
              <p:tags r:id="rId32"/>
            </p:custDataLst>
          </p:nvPr>
        </p:nvSpPr>
        <p:spPr>
          <a:xfrm>
            <a:off x="1306195" y="1611005"/>
            <a:ext cx="854652" cy="72760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accent2"/>
                </a:solidFill>
                <a:latin typeface="微软雅黑"/>
                <a:ea typeface="微软雅黑"/>
                <a:cs typeface="Arial" pitchFamily="34" charset="0"/>
              </a:rPr>
              <a:t>01</a:t>
            </a:r>
            <a:endParaRPr lang="en-US" altLang="zh-CN" sz="2000" b="1">
              <a:solidFill>
                <a:schemeClr val="accent2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35" name="文本框 75"/>
          <p:cNvSpPr txBox="1"/>
          <p:nvPr>
            <p:custDataLst>
              <p:tags r:id="rId33"/>
            </p:custDataLst>
          </p:nvPr>
        </p:nvSpPr>
        <p:spPr>
          <a:xfrm>
            <a:off x="2622821" y="1611005"/>
            <a:ext cx="3395509" cy="1101808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12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保持冷静：遇到火灾时，保持冷静，不要慌张，避免盲目行动。</a:t>
            </a:r>
            <a:endParaRPr lang="zh-CN" altLang="en-US" sz="1600" spc="12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69" name="AutoShape 3"/>
          <p:cNvSpPr>
            <a:spLocks noChangeAspect="1" noChangeArrowheads="1" noTextEdit="1"/>
          </p:cNvSpPr>
          <p:nvPr>
            <p:custDataLst>
              <p:tags r:id="rId34"/>
            </p:custDataLst>
          </p:nvPr>
        </p:nvSpPr>
        <p:spPr bwMode="auto">
          <a:xfrm rot="1800000">
            <a:off x="1761239" y="3695662"/>
            <a:ext cx="753018" cy="62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0" name="Freeform 5"/>
          <p:cNvSpPr/>
          <p:nvPr>
            <p:custDataLst>
              <p:tags r:id="rId35"/>
            </p:custDataLst>
          </p:nvPr>
        </p:nvSpPr>
        <p:spPr bwMode="auto">
          <a:xfrm rot="1800000">
            <a:off x="1977654" y="3807455"/>
            <a:ext cx="558970" cy="376505"/>
          </a:xfrm>
          <a:custGeom>
            <a:gdLst>
              <a:gd name="T0" fmla="*/ 523 w 530"/>
              <a:gd name="T1" fmla="*/ 0 h 357"/>
              <a:gd name="T2" fmla="*/ 206 w 530"/>
              <a:gd name="T3" fmla="*/ 164 h 357"/>
              <a:gd name="T4" fmla="*/ 0 w 530"/>
              <a:gd name="T5" fmla="*/ 346 h 357"/>
              <a:gd name="T6" fmla="*/ 8 w 530"/>
              <a:gd name="T7" fmla="*/ 357 h 357"/>
              <a:gd name="T8" fmla="*/ 203 w 530"/>
              <a:gd name="T9" fmla="*/ 185 h 357"/>
              <a:gd name="T10" fmla="*/ 530 w 530"/>
              <a:gd name="T11" fmla="*/ 17 h 357"/>
              <a:gd name="T12" fmla="*/ 523 w 530"/>
              <a:gd name="T13" fmla="*/ 0 h 3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30" h="357">
                <a:moveTo>
                  <a:pt x="523" y="0"/>
                </a:moveTo>
                <a:cubicBezTo>
                  <a:pt x="436" y="31"/>
                  <a:pt x="324" y="81"/>
                  <a:pt x="206" y="164"/>
                </a:cubicBezTo>
                <a:cubicBezTo>
                  <a:pt x="119" y="226"/>
                  <a:pt x="51" y="290"/>
                  <a:pt x="0" y="346"/>
                </a:cubicBezTo>
                <a:cubicBezTo>
                  <a:pt x="2" y="350"/>
                  <a:pt x="5" y="353"/>
                  <a:pt x="8" y="357"/>
                </a:cubicBezTo>
                <a:cubicBezTo>
                  <a:pt x="57" y="304"/>
                  <a:pt x="121" y="243"/>
                  <a:pt x="203" y="185"/>
                </a:cubicBezTo>
                <a:cubicBezTo>
                  <a:pt x="324" y="98"/>
                  <a:pt x="441" y="47"/>
                  <a:pt x="530" y="17"/>
                </a:cubicBezTo>
                <a:cubicBezTo>
                  <a:pt x="528" y="11"/>
                  <a:pt x="525" y="5"/>
                  <a:pt x="523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1" name="Freeform 6"/>
          <p:cNvSpPr/>
          <p:nvPr>
            <p:custDataLst>
              <p:tags r:id="rId36"/>
            </p:custDataLst>
          </p:nvPr>
        </p:nvSpPr>
        <p:spPr bwMode="auto">
          <a:xfrm rot="1800000">
            <a:off x="1712638" y="3961999"/>
            <a:ext cx="181496" cy="111987"/>
          </a:xfrm>
          <a:custGeom>
            <a:gdLst>
              <a:gd name="T0" fmla="*/ 172 w 172"/>
              <a:gd name="T1" fmla="*/ 1 h 106"/>
              <a:gd name="T2" fmla="*/ 42 w 172"/>
              <a:gd name="T3" fmla="*/ 29 h 106"/>
              <a:gd name="T4" fmla="*/ 0 w 172"/>
              <a:gd name="T5" fmla="*/ 72 h 106"/>
              <a:gd name="T6" fmla="*/ 9 w 172"/>
              <a:gd name="T7" fmla="*/ 93 h 106"/>
              <a:gd name="T8" fmla="*/ 82 w 172"/>
              <a:gd name="T9" fmla="*/ 75 h 106"/>
              <a:gd name="T10" fmla="*/ 172 w 172"/>
              <a:gd name="T11" fmla="*/ 1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72" h="105">
                <a:moveTo>
                  <a:pt x="172" y="1"/>
                </a:moveTo>
                <a:cubicBezTo>
                  <a:pt x="106" y="0"/>
                  <a:pt x="64" y="17"/>
                  <a:pt x="42" y="29"/>
                </a:cubicBezTo>
                <a:cubicBezTo>
                  <a:pt x="25" y="38"/>
                  <a:pt x="0" y="51"/>
                  <a:pt x="0" y="72"/>
                </a:cubicBezTo>
                <a:cubicBezTo>
                  <a:pt x="0" y="79"/>
                  <a:pt x="3" y="88"/>
                  <a:pt x="9" y="93"/>
                </a:cubicBezTo>
                <a:cubicBezTo>
                  <a:pt x="26" y="106"/>
                  <a:pt x="59" y="88"/>
                  <a:pt x="82" y="75"/>
                </a:cubicBezTo>
                <a:cubicBezTo>
                  <a:pt x="106" y="62"/>
                  <a:pt x="139" y="40"/>
                  <a:pt x="172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2" name="Freeform 7"/>
          <p:cNvSpPr/>
          <p:nvPr>
            <p:custDataLst>
              <p:tags r:id="rId37"/>
            </p:custDataLst>
          </p:nvPr>
        </p:nvSpPr>
        <p:spPr bwMode="auto">
          <a:xfrm rot="1800000">
            <a:off x="1733816" y="3972759"/>
            <a:ext cx="142881" cy="165083"/>
          </a:xfrm>
          <a:custGeom>
            <a:gdLst>
              <a:gd name="T0" fmla="*/ 135 w 135"/>
              <a:gd name="T1" fmla="*/ 0 h 156"/>
              <a:gd name="T2" fmla="*/ 28 w 135"/>
              <a:gd name="T3" fmla="*/ 80 h 156"/>
              <a:gd name="T4" fmla="*/ 8 w 135"/>
              <a:gd name="T5" fmla="*/ 137 h 156"/>
              <a:gd name="T6" fmla="*/ 26 w 135"/>
              <a:gd name="T7" fmla="*/ 152 h 156"/>
              <a:gd name="T8" fmla="*/ 84 w 135"/>
              <a:gd name="T9" fmla="*/ 105 h 156"/>
              <a:gd name="T10" fmla="*/ 135 w 135"/>
              <a:gd name="T11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5" h="156">
                <a:moveTo>
                  <a:pt x="135" y="0"/>
                </a:moveTo>
                <a:cubicBezTo>
                  <a:pt x="74" y="27"/>
                  <a:pt x="43" y="60"/>
                  <a:pt x="28" y="80"/>
                </a:cubicBezTo>
                <a:cubicBezTo>
                  <a:pt x="17" y="95"/>
                  <a:pt x="0" y="118"/>
                  <a:pt x="8" y="137"/>
                </a:cubicBezTo>
                <a:cubicBezTo>
                  <a:pt x="11" y="143"/>
                  <a:pt x="17" y="150"/>
                  <a:pt x="26" y="152"/>
                </a:cubicBezTo>
                <a:cubicBezTo>
                  <a:pt x="46" y="156"/>
                  <a:pt x="69" y="127"/>
                  <a:pt x="84" y="105"/>
                </a:cubicBezTo>
                <a:cubicBezTo>
                  <a:pt x="100" y="83"/>
                  <a:pt x="121" y="49"/>
                  <a:pt x="1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3" name="Freeform 8"/>
          <p:cNvSpPr/>
          <p:nvPr>
            <p:custDataLst>
              <p:tags r:id="rId38"/>
            </p:custDataLst>
          </p:nvPr>
        </p:nvSpPr>
        <p:spPr bwMode="auto">
          <a:xfrm rot="1800000">
            <a:off x="1789945" y="3987490"/>
            <a:ext cx="84956" cy="195975"/>
          </a:xfrm>
          <a:custGeom>
            <a:gdLst>
              <a:gd name="T0" fmla="*/ 72 w 80"/>
              <a:gd name="T1" fmla="*/ 0 h 186"/>
              <a:gd name="T2" fmla="*/ 9 w 80"/>
              <a:gd name="T3" fmla="*/ 118 h 186"/>
              <a:gd name="T4" fmla="*/ 15 w 80"/>
              <a:gd name="T5" fmla="*/ 177 h 186"/>
              <a:gd name="T6" fmla="*/ 37 w 80"/>
              <a:gd name="T7" fmla="*/ 184 h 186"/>
              <a:gd name="T8" fmla="*/ 71 w 80"/>
              <a:gd name="T9" fmla="*/ 116 h 186"/>
              <a:gd name="T10" fmla="*/ 72 w 80"/>
              <a:gd name="T11" fmla="*/ 0 h 1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186">
                <a:moveTo>
                  <a:pt x="72" y="0"/>
                </a:moveTo>
                <a:cubicBezTo>
                  <a:pt x="28" y="50"/>
                  <a:pt x="15" y="93"/>
                  <a:pt x="9" y="118"/>
                </a:cubicBezTo>
                <a:cubicBezTo>
                  <a:pt x="5" y="136"/>
                  <a:pt x="0" y="164"/>
                  <a:pt x="15" y="177"/>
                </a:cubicBezTo>
                <a:cubicBezTo>
                  <a:pt x="20" y="182"/>
                  <a:pt x="29" y="186"/>
                  <a:pt x="37" y="184"/>
                </a:cubicBezTo>
                <a:cubicBezTo>
                  <a:pt x="58" y="179"/>
                  <a:pt x="65" y="143"/>
                  <a:pt x="71" y="116"/>
                </a:cubicBezTo>
                <a:cubicBezTo>
                  <a:pt x="76" y="90"/>
                  <a:pt x="80" y="50"/>
                  <a:pt x="72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4" name="Freeform 9"/>
          <p:cNvSpPr/>
          <p:nvPr>
            <p:custDataLst>
              <p:tags r:id="rId39"/>
            </p:custDataLst>
          </p:nvPr>
        </p:nvSpPr>
        <p:spPr bwMode="auto">
          <a:xfrm rot="1800000">
            <a:off x="1778345" y="3975177"/>
            <a:ext cx="131295" cy="80129"/>
          </a:xfrm>
          <a:custGeom>
            <a:gdLst>
              <a:gd name="T0" fmla="*/ 124 w 124"/>
              <a:gd name="T1" fmla="*/ 1 h 76"/>
              <a:gd name="T2" fmla="*/ 30 w 124"/>
              <a:gd name="T3" fmla="*/ 21 h 76"/>
              <a:gd name="T4" fmla="*/ 0 w 124"/>
              <a:gd name="T5" fmla="*/ 52 h 76"/>
              <a:gd name="T6" fmla="*/ 7 w 124"/>
              <a:gd name="T7" fmla="*/ 67 h 76"/>
              <a:gd name="T8" fmla="*/ 60 w 124"/>
              <a:gd name="T9" fmla="*/ 54 h 76"/>
              <a:gd name="T10" fmla="*/ 124 w 124"/>
              <a:gd name="T11" fmla="*/ 1 h 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4" h="76">
                <a:moveTo>
                  <a:pt x="124" y="1"/>
                </a:moveTo>
                <a:cubicBezTo>
                  <a:pt x="76" y="0"/>
                  <a:pt x="46" y="13"/>
                  <a:pt x="30" y="21"/>
                </a:cubicBezTo>
                <a:cubicBezTo>
                  <a:pt x="19" y="28"/>
                  <a:pt x="1" y="38"/>
                  <a:pt x="0" y="52"/>
                </a:cubicBezTo>
                <a:cubicBezTo>
                  <a:pt x="0" y="57"/>
                  <a:pt x="2" y="64"/>
                  <a:pt x="7" y="67"/>
                </a:cubicBezTo>
                <a:cubicBezTo>
                  <a:pt x="19" y="76"/>
                  <a:pt x="43" y="64"/>
                  <a:pt x="60" y="54"/>
                </a:cubicBezTo>
                <a:cubicBezTo>
                  <a:pt x="76" y="45"/>
                  <a:pt x="100" y="29"/>
                  <a:pt x="12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5" name="Freeform 10"/>
          <p:cNvSpPr/>
          <p:nvPr>
            <p:custDataLst>
              <p:tags r:id="rId40"/>
            </p:custDataLst>
          </p:nvPr>
        </p:nvSpPr>
        <p:spPr bwMode="auto">
          <a:xfrm rot="1800000">
            <a:off x="1794441" y="3984316"/>
            <a:ext cx="101367" cy="117778"/>
          </a:xfrm>
          <a:custGeom>
            <a:gdLst>
              <a:gd name="T0" fmla="*/ 96 w 96"/>
              <a:gd name="T1" fmla="*/ 0 h 112"/>
              <a:gd name="T2" fmla="*/ 20 w 96"/>
              <a:gd name="T3" fmla="*/ 58 h 112"/>
              <a:gd name="T4" fmla="*/ 5 w 96"/>
              <a:gd name="T5" fmla="*/ 98 h 112"/>
              <a:gd name="T6" fmla="*/ 18 w 96"/>
              <a:gd name="T7" fmla="*/ 109 h 112"/>
              <a:gd name="T8" fmla="*/ 60 w 96"/>
              <a:gd name="T9" fmla="*/ 75 h 112"/>
              <a:gd name="T10" fmla="*/ 96 w 96"/>
              <a:gd name="T11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6" h="112">
                <a:moveTo>
                  <a:pt x="96" y="0"/>
                </a:moveTo>
                <a:cubicBezTo>
                  <a:pt x="53" y="19"/>
                  <a:pt x="31" y="43"/>
                  <a:pt x="20" y="58"/>
                </a:cubicBezTo>
                <a:cubicBezTo>
                  <a:pt x="12" y="69"/>
                  <a:pt x="0" y="85"/>
                  <a:pt x="5" y="98"/>
                </a:cubicBezTo>
                <a:cubicBezTo>
                  <a:pt x="7" y="103"/>
                  <a:pt x="12" y="108"/>
                  <a:pt x="18" y="109"/>
                </a:cubicBezTo>
                <a:cubicBezTo>
                  <a:pt x="33" y="112"/>
                  <a:pt x="49" y="91"/>
                  <a:pt x="60" y="75"/>
                </a:cubicBezTo>
                <a:cubicBezTo>
                  <a:pt x="71" y="60"/>
                  <a:pt x="86" y="35"/>
                  <a:pt x="9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6" name="Freeform 11"/>
          <p:cNvSpPr/>
          <p:nvPr>
            <p:custDataLst>
              <p:tags r:id="rId41"/>
            </p:custDataLst>
          </p:nvPr>
        </p:nvSpPr>
        <p:spPr bwMode="auto">
          <a:xfrm rot="1800000">
            <a:off x="1833780" y="3993772"/>
            <a:ext cx="60821" cy="140948"/>
          </a:xfrm>
          <a:custGeom>
            <a:gdLst>
              <a:gd name="T0" fmla="*/ 52 w 58"/>
              <a:gd name="T1" fmla="*/ 0 h 133"/>
              <a:gd name="T2" fmla="*/ 7 w 58"/>
              <a:gd name="T3" fmla="*/ 85 h 133"/>
              <a:gd name="T4" fmla="*/ 11 w 58"/>
              <a:gd name="T5" fmla="*/ 127 h 133"/>
              <a:gd name="T6" fmla="*/ 27 w 58"/>
              <a:gd name="T7" fmla="*/ 132 h 133"/>
              <a:gd name="T8" fmla="*/ 51 w 58"/>
              <a:gd name="T9" fmla="*/ 84 h 133"/>
              <a:gd name="T10" fmla="*/ 52 w 58"/>
              <a:gd name="T11" fmla="*/ 0 h 1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" h="133">
                <a:moveTo>
                  <a:pt x="52" y="0"/>
                </a:moveTo>
                <a:cubicBezTo>
                  <a:pt x="21" y="36"/>
                  <a:pt x="11" y="67"/>
                  <a:pt x="7" y="85"/>
                </a:cubicBezTo>
                <a:cubicBezTo>
                  <a:pt x="4" y="98"/>
                  <a:pt x="0" y="118"/>
                  <a:pt x="11" y="127"/>
                </a:cubicBezTo>
                <a:cubicBezTo>
                  <a:pt x="15" y="131"/>
                  <a:pt x="21" y="133"/>
                  <a:pt x="27" y="132"/>
                </a:cubicBezTo>
                <a:cubicBezTo>
                  <a:pt x="42" y="129"/>
                  <a:pt x="47" y="102"/>
                  <a:pt x="51" y="84"/>
                </a:cubicBezTo>
                <a:cubicBezTo>
                  <a:pt x="55" y="65"/>
                  <a:pt x="58" y="36"/>
                  <a:pt x="5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7" name="Freeform 12"/>
          <p:cNvSpPr/>
          <p:nvPr>
            <p:custDataLst>
              <p:tags r:id="rId42"/>
            </p:custDataLst>
          </p:nvPr>
        </p:nvSpPr>
        <p:spPr bwMode="auto">
          <a:xfrm rot="1800000">
            <a:off x="1851459" y="3980064"/>
            <a:ext cx="89783" cy="83990"/>
          </a:xfrm>
          <a:custGeom>
            <a:gdLst>
              <a:gd name="T0" fmla="*/ 9 w 85"/>
              <a:gd name="T1" fmla="*/ 25 h 79"/>
              <a:gd name="T2" fmla="*/ 3 w 85"/>
              <a:gd name="T3" fmla="*/ 40 h 79"/>
              <a:gd name="T4" fmla="*/ 30 w 85"/>
              <a:gd name="T5" fmla="*/ 38 h 79"/>
              <a:gd name="T6" fmla="*/ 23 w 85"/>
              <a:gd name="T7" fmla="*/ 60 h 79"/>
              <a:gd name="T8" fmla="*/ 47 w 85"/>
              <a:gd name="T9" fmla="*/ 53 h 79"/>
              <a:gd name="T10" fmla="*/ 47 w 85"/>
              <a:gd name="T11" fmla="*/ 76 h 79"/>
              <a:gd name="T12" fmla="*/ 65 w 85"/>
              <a:gd name="T13" fmla="*/ 70 h 79"/>
              <a:gd name="T14" fmla="*/ 75 w 85"/>
              <a:gd name="T15" fmla="*/ 14 h 79"/>
              <a:gd name="T16" fmla="*/ 9 w 85"/>
              <a:gd name="T17" fmla="*/ 25 h 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5" h="79">
                <a:moveTo>
                  <a:pt x="9" y="25"/>
                </a:moveTo>
                <a:cubicBezTo>
                  <a:pt x="8" y="26"/>
                  <a:pt x="0" y="35"/>
                  <a:pt x="3" y="40"/>
                </a:cubicBezTo>
                <a:cubicBezTo>
                  <a:pt x="6" y="44"/>
                  <a:pt x="17" y="44"/>
                  <a:pt x="30" y="38"/>
                </a:cubicBezTo>
                <a:cubicBezTo>
                  <a:pt x="22" y="47"/>
                  <a:pt x="20" y="57"/>
                  <a:pt x="23" y="60"/>
                </a:cubicBezTo>
                <a:cubicBezTo>
                  <a:pt x="26" y="63"/>
                  <a:pt x="37" y="62"/>
                  <a:pt x="47" y="53"/>
                </a:cubicBezTo>
                <a:cubicBezTo>
                  <a:pt x="39" y="62"/>
                  <a:pt x="41" y="73"/>
                  <a:pt x="47" y="76"/>
                </a:cubicBezTo>
                <a:cubicBezTo>
                  <a:pt x="51" y="79"/>
                  <a:pt x="59" y="77"/>
                  <a:pt x="65" y="70"/>
                </a:cubicBezTo>
                <a:cubicBezTo>
                  <a:pt x="83" y="51"/>
                  <a:pt x="85" y="25"/>
                  <a:pt x="75" y="14"/>
                </a:cubicBezTo>
                <a:cubicBezTo>
                  <a:pt x="63" y="0"/>
                  <a:pt x="31" y="0"/>
                  <a:pt x="9" y="25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8" name="Freeform 13"/>
          <p:cNvSpPr/>
          <p:nvPr>
            <p:custDataLst>
              <p:tags r:id="rId43"/>
            </p:custDataLst>
          </p:nvPr>
        </p:nvSpPr>
        <p:spPr bwMode="auto">
          <a:xfrm rot="1800000">
            <a:off x="1885545" y="3989645"/>
            <a:ext cx="57925" cy="57923"/>
          </a:xfrm>
          <a:custGeom>
            <a:gdLst>
              <a:gd name="T0" fmla="*/ 45 w 55"/>
              <a:gd name="T1" fmla="*/ 47 h 55"/>
              <a:gd name="T2" fmla="*/ 47 w 55"/>
              <a:gd name="T3" fmla="*/ 55 h 55"/>
              <a:gd name="T4" fmla="*/ 47 w 55"/>
              <a:gd name="T5" fmla="*/ 13 h 55"/>
              <a:gd name="T6" fmla="*/ 0 w 55"/>
              <a:gd name="T7" fmla="*/ 9 h 55"/>
              <a:gd name="T8" fmla="*/ 45 w 55"/>
              <a:gd name="T9" fmla="*/ 47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5" h="55">
                <a:moveTo>
                  <a:pt x="45" y="47"/>
                </a:moveTo>
                <a:cubicBezTo>
                  <a:pt x="46" y="49"/>
                  <a:pt x="47" y="52"/>
                  <a:pt x="47" y="55"/>
                </a:cubicBezTo>
                <a:cubicBezTo>
                  <a:pt x="55" y="39"/>
                  <a:pt x="54" y="22"/>
                  <a:pt x="47" y="13"/>
                </a:cubicBezTo>
                <a:cubicBezTo>
                  <a:pt x="38" y="3"/>
                  <a:pt x="18" y="0"/>
                  <a:pt x="0" y="9"/>
                </a:cubicBezTo>
                <a:cubicBezTo>
                  <a:pt x="20" y="15"/>
                  <a:pt x="38" y="27"/>
                  <a:pt x="45" y="47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79" name="Freeform 14"/>
          <p:cNvSpPr/>
          <p:nvPr>
            <p:custDataLst>
              <p:tags r:id="rId44"/>
            </p:custDataLst>
          </p:nvPr>
        </p:nvSpPr>
        <p:spPr bwMode="auto">
          <a:xfrm rot="1800000">
            <a:off x="1855397" y="3901843"/>
            <a:ext cx="201770" cy="52132"/>
          </a:xfrm>
          <a:custGeom>
            <a:gdLst>
              <a:gd name="T0" fmla="*/ 0 w 192"/>
              <a:gd name="T1" fmla="*/ 42 h 50"/>
              <a:gd name="T2" fmla="*/ 86 w 192"/>
              <a:gd name="T3" fmla="*/ 5 h 50"/>
              <a:gd name="T4" fmla="*/ 192 w 192"/>
              <a:gd name="T5" fmla="*/ 35 h 50"/>
              <a:gd name="T6" fmla="*/ 153 w 192"/>
              <a:gd name="T7" fmla="*/ 48 h 50"/>
              <a:gd name="T8" fmla="*/ 88 w 192"/>
              <a:gd name="T9" fmla="*/ 35 h 50"/>
              <a:gd name="T10" fmla="*/ 0 w 192"/>
              <a:gd name="T11" fmla="*/ 42 h 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2" h="50">
                <a:moveTo>
                  <a:pt x="0" y="42"/>
                </a:moveTo>
                <a:cubicBezTo>
                  <a:pt x="11" y="32"/>
                  <a:pt x="41" y="10"/>
                  <a:pt x="86" y="5"/>
                </a:cubicBezTo>
                <a:cubicBezTo>
                  <a:pt x="142" y="0"/>
                  <a:pt x="182" y="27"/>
                  <a:pt x="192" y="35"/>
                </a:cubicBezTo>
                <a:cubicBezTo>
                  <a:pt x="184" y="40"/>
                  <a:pt x="170" y="46"/>
                  <a:pt x="153" y="48"/>
                </a:cubicBezTo>
                <a:cubicBezTo>
                  <a:pt x="126" y="50"/>
                  <a:pt x="109" y="40"/>
                  <a:pt x="88" y="35"/>
                </a:cubicBezTo>
                <a:cubicBezTo>
                  <a:pt x="69" y="30"/>
                  <a:pt x="40" y="28"/>
                  <a:pt x="0" y="4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0" name="Freeform 15"/>
          <p:cNvSpPr/>
          <p:nvPr>
            <p:custDataLst>
              <p:tags r:id="rId45"/>
            </p:custDataLst>
          </p:nvPr>
        </p:nvSpPr>
        <p:spPr bwMode="auto">
          <a:xfrm rot="1800000">
            <a:off x="2289758" y="3949610"/>
            <a:ext cx="55993" cy="162187"/>
          </a:xfrm>
          <a:custGeom>
            <a:gdLst>
              <a:gd name="T0" fmla="*/ 6 w 53"/>
              <a:gd name="T1" fmla="*/ 0 h 154"/>
              <a:gd name="T2" fmla="*/ 49 w 53"/>
              <a:gd name="T3" fmla="*/ 92 h 154"/>
              <a:gd name="T4" fmla="*/ 14 w 53"/>
              <a:gd name="T5" fmla="*/ 154 h 154"/>
              <a:gd name="T6" fmla="*/ 20 w 53"/>
              <a:gd name="T7" fmla="*/ 107 h 154"/>
              <a:gd name="T8" fmla="*/ 2 w 53"/>
              <a:gd name="T9" fmla="*/ 41 h 154"/>
              <a:gd name="T10" fmla="*/ 6 w 53"/>
              <a:gd name="T11" fmla="*/ 0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" h="154">
                <a:moveTo>
                  <a:pt x="6" y="0"/>
                </a:moveTo>
                <a:cubicBezTo>
                  <a:pt x="36" y="22"/>
                  <a:pt x="53" y="57"/>
                  <a:pt x="49" y="92"/>
                </a:cubicBezTo>
                <a:cubicBezTo>
                  <a:pt x="45" y="128"/>
                  <a:pt x="20" y="149"/>
                  <a:pt x="14" y="154"/>
                </a:cubicBezTo>
                <a:cubicBezTo>
                  <a:pt x="21" y="134"/>
                  <a:pt x="21" y="118"/>
                  <a:pt x="20" y="107"/>
                </a:cubicBezTo>
                <a:cubicBezTo>
                  <a:pt x="17" y="81"/>
                  <a:pt x="5" y="69"/>
                  <a:pt x="2" y="41"/>
                </a:cubicBezTo>
                <a:cubicBezTo>
                  <a:pt x="0" y="24"/>
                  <a:pt x="3" y="9"/>
                  <a:pt x="6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1" name="Freeform 16"/>
          <p:cNvSpPr/>
          <p:nvPr>
            <p:custDataLst>
              <p:tags r:id="rId46"/>
            </p:custDataLst>
          </p:nvPr>
        </p:nvSpPr>
        <p:spPr bwMode="auto">
          <a:xfrm rot="1800000">
            <a:off x="2132357" y="3882885"/>
            <a:ext cx="445052" cy="103298"/>
          </a:xfrm>
          <a:custGeom>
            <a:gdLst>
              <a:gd name="T0" fmla="*/ 0 w 422"/>
              <a:gd name="T1" fmla="*/ 72 h 98"/>
              <a:gd name="T2" fmla="*/ 2 w 422"/>
              <a:gd name="T3" fmla="*/ 57 h 98"/>
              <a:gd name="T4" fmla="*/ 72 w 422"/>
              <a:gd name="T5" fmla="*/ 68 h 98"/>
              <a:gd name="T6" fmla="*/ 419 w 422"/>
              <a:gd name="T7" fmla="*/ 0 h 98"/>
              <a:gd name="T8" fmla="*/ 422 w 422"/>
              <a:gd name="T9" fmla="*/ 18 h 98"/>
              <a:gd name="T10" fmla="*/ 60 w 422"/>
              <a:gd name="T11" fmla="*/ 82 h 98"/>
              <a:gd name="T12" fmla="*/ 0 w 422"/>
              <a:gd name="T13" fmla="*/ 7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2" h="98">
                <a:moveTo>
                  <a:pt x="0" y="72"/>
                </a:moveTo>
                <a:cubicBezTo>
                  <a:pt x="1" y="67"/>
                  <a:pt x="2" y="62"/>
                  <a:pt x="2" y="57"/>
                </a:cubicBezTo>
                <a:cubicBezTo>
                  <a:pt x="24" y="62"/>
                  <a:pt x="47" y="65"/>
                  <a:pt x="72" y="68"/>
                </a:cubicBezTo>
                <a:cubicBezTo>
                  <a:pt x="217" y="82"/>
                  <a:pt x="340" y="39"/>
                  <a:pt x="419" y="0"/>
                </a:cubicBezTo>
                <a:cubicBezTo>
                  <a:pt x="420" y="6"/>
                  <a:pt x="421" y="12"/>
                  <a:pt x="422" y="18"/>
                </a:cubicBezTo>
                <a:cubicBezTo>
                  <a:pt x="334" y="59"/>
                  <a:pt x="207" y="98"/>
                  <a:pt x="60" y="82"/>
                </a:cubicBezTo>
                <a:cubicBezTo>
                  <a:pt x="39" y="79"/>
                  <a:pt x="19" y="76"/>
                  <a:pt x="0" y="7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2" name="Freeform 17"/>
          <p:cNvSpPr/>
          <p:nvPr>
            <p:custDataLst>
              <p:tags r:id="rId47"/>
            </p:custDataLst>
          </p:nvPr>
        </p:nvSpPr>
        <p:spPr bwMode="auto">
          <a:xfrm rot="1800000">
            <a:off x="2073330" y="3685444"/>
            <a:ext cx="117780" cy="120675"/>
          </a:xfrm>
          <a:custGeom>
            <a:gdLst>
              <a:gd name="T0" fmla="*/ 112 w 112"/>
              <a:gd name="T1" fmla="*/ 114 h 114"/>
              <a:gd name="T2" fmla="*/ 60 w 112"/>
              <a:gd name="T3" fmla="*/ 25 h 114"/>
              <a:gd name="T4" fmla="*/ 18 w 112"/>
              <a:gd name="T5" fmla="*/ 5 h 114"/>
              <a:gd name="T6" fmla="*/ 5 w 112"/>
              <a:gd name="T7" fmla="*/ 17 h 114"/>
              <a:gd name="T8" fmla="*/ 36 w 112"/>
              <a:gd name="T9" fmla="*/ 66 h 114"/>
              <a:gd name="T10" fmla="*/ 112 w 112"/>
              <a:gd name="T11" fmla="*/ 114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2" h="114">
                <a:moveTo>
                  <a:pt x="112" y="114"/>
                </a:moveTo>
                <a:cubicBezTo>
                  <a:pt x="97" y="65"/>
                  <a:pt x="74" y="38"/>
                  <a:pt x="60" y="25"/>
                </a:cubicBezTo>
                <a:cubicBezTo>
                  <a:pt x="49" y="15"/>
                  <a:pt x="33" y="0"/>
                  <a:pt x="18" y="5"/>
                </a:cubicBezTo>
                <a:cubicBezTo>
                  <a:pt x="13" y="7"/>
                  <a:pt x="7" y="11"/>
                  <a:pt x="5" y="17"/>
                </a:cubicBezTo>
                <a:cubicBezTo>
                  <a:pt x="0" y="33"/>
                  <a:pt x="21" y="52"/>
                  <a:pt x="36" y="66"/>
                </a:cubicBezTo>
                <a:cubicBezTo>
                  <a:pt x="51" y="80"/>
                  <a:pt x="76" y="99"/>
                  <a:pt x="112" y="11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3" name="Freeform 18"/>
          <p:cNvSpPr/>
          <p:nvPr>
            <p:custDataLst>
              <p:tags r:id="rId48"/>
            </p:custDataLst>
          </p:nvPr>
        </p:nvSpPr>
        <p:spPr bwMode="auto">
          <a:xfrm rot="1800000">
            <a:off x="2031909" y="3721840"/>
            <a:ext cx="145776" cy="75302"/>
          </a:xfrm>
          <a:custGeom>
            <a:gdLst>
              <a:gd name="T0" fmla="*/ 138 w 138"/>
              <a:gd name="T1" fmla="*/ 70 h 72"/>
              <a:gd name="T2" fmla="*/ 54 w 138"/>
              <a:gd name="T3" fmla="*/ 12 h 72"/>
              <a:gd name="T4" fmla="*/ 8 w 138"/>
              <a:gd name="T5" fmla="*/ 11 h 72"/>
              <a:gd name="T6" fmla="*/ 1 w 138"/>
              <a:gd name="T7" fmla="*/ 27 h 72"/>
              <a:gd name="T8" fmla="*/ 49 w 138"/>
              <a:gd name="T9" fmla="*/ 59 h 72"/>
              <a:gd name="T10" fmla="*/ 138 w 138"/>
              <a:gd name="T11" fmla="*/ 70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8" h="72">
                <a:moveTo>
                  <a:pt x="138" y="70"/>
                </a:moveTo>
                <a:cubicBezTo>
                  <a:pt x="104" y="32"/>
                  <a:pt x="72" y="18"/>
                  <a:pt x="54" y="12"/>
                </a:cubicBezTo>
                <a:cubicBezTo>
                  <a:pt x="40" y="7"/>
                  <a:pt x="19" y="0"/>
                  <a:pt x="8" y="11"/>
                </a:cubicBezTo>
                <a:cubicBezTo>
                  <a:pt x="3" y="14"/>
                  <a:pt x="0" y="21"/>
                  <a:pt x="1" y="27"/>
                </a:cubicBezTo>
                <a:cubicBezTo>
                  <a:pt x="2" y="44"/>
                  <a:pt x="30" y="53"/>
                  <a:pt x="49" y="59"/>
                </a:cubicBezTo>
                <a:cubicBezTo>
                  <a:pt x="69" y="65"/>
                  <a:pt x="99" y="72"/>
                  <a:pt x="138" y="7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4" name="Freeform 19"/>
          <p:cNvSpPr/>
          <p:nvPr>
            <p:custDataLst>
              <p:tags r:id="rId49"/>
            </p:custDataLst>
          </p:nvPr>
        </p:nvSpPr>
        <p:spPr bwMode="auto">
          <a:xfrm rot="1800000">
            <a:off x="2005489" y="3768634"/>
            <a:ext cx="153499" cy="55993"/>
          </a:xfrm>
          <a:custGeom>
            <a:gdLst>
              <a:gd name="T0" fmla="*/ 146 w 146"/>
              <a:gd name="T1" fmla="*/ 19 h 53"/>
              <a:gd name="T2" fmla="*/ 44 w 146"/>
              <a:gd name="T3" fmla="*/ 2 h 53"/>
              <a:gd name="T4" fmla="*/ 2 w 146"/>
              <a:gd name="T5" fmla="*/ 21 h 53"/>
              <a:gd name="T6" fmla="*/ 3 w 146"/>
              <a:gd name="T7" fmla="*/ 39 h 53"/>
              <a:gd name="T8" fmla="*/ 60 w 146"/>
              <a:gd name="T9" fmla="*/ 47 h 53"/>
              <a:gd name="T10" fmla="*/ 146 w 146"/>
              <a:gd name="T11" fmla="*/ 19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" h="52">
                <a:moveTo>
                  <a:pt x="146" y="19"/>
                </a:moveTo>
                <a:cubicBezTo>
                  <a:pt x="99" y="0"/>
                  <a:pt x="63" y="0"/>
                  <a:pt x="44" y="2"/>
                </a:cubicBezTo>
                <a:cubicBezTo>
                  <a:pt x="30" y="4"/>
                  <a:pt x="8" y="6"/>
                  <a:pt x="2" y="21"/>
                </a:cubicBezTo>
                <a:cubicBezTo>
                  <a:pt x="0" y="26"/>
                  <a:pt x="0" y="33"/>
                  <a:pt x="3" y="39"/>
                </a:cubicBezTo>
                <a:cubicBezTo>
                  <a:pt x="11" y="53"/>
                  <a:pt x="40" y="49"/>
                  <a:pt x="60" y="47"/>
                </a:cubicBezTo>
                <a:cubicBezTo>
                  <a:pt x="81" y="44"/>
                  <a:pt x="111" y="37"/>
                  <a:pt x="146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5" name="Freeform 20"/>
          <p:cNvSpPr/>
          <p:nvPr>
            <p:custDataLst>
              <p:tags r:id="rId50"/>
            </p:custDataLst>
          </p:nvPr>
        </p:nvSpPr>
        <p:spPr bwMode="auto">
          <a:xfrm rot="1800000">
            <a:off x="2098946" y="3733701"/>
            <a:ext cx="84956" cy="84956"/>
          </a:xfrm>
          <a:custGeom>
            <a:gdLst>
              <a:gd name="T0" fmla="*/ 80 w 80"/>
              <a:gd name="T1" fmla="*/ 81 h 81"/>
              <a:gd name="T2" fmla="*/ 42 w 80"/>
              <a:gd name="T3" fmla="*/ 18 h 81"/>
              <a:gd name="T4" fmla="*/ 13 w 80"/>
              <a:gd name="T5" fmla="*/ 3 h 81"/>
              <a:gd name="T6" fmla="*/ 3 w 80"/>
              <a:gd name="T7" fmla="*/ 12 h 81"/>
              <a:gd name="T8" fmla="*/ 26 w 80"/>
              <a:gd name="T9" fmla="*/ 47 h 81"/>
              <a:gd name="T10" fmla="*/ 80 w 80"/>
              <a:gd name="T11" fmla="*/ 81 h 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81">
                <a:moveTo>
                  <a:pt x="80" y="81"/>
                </a:moveTo>
                <a:cubicBezTo>
                  <a:pt x="69" y="46"/>
                  <a:pt x="52" y="27"/>
                  <a:pt x="42" y="18"/>
                </a:cubicBezTo>
                <a:cubicBezTo>
                  <a:pt x="35" y="10"/>
                  <a:pt x="23" y="0"/>
                  <a:pt x="13" y="3"/>
                </a:cubicBezTo>
                <a:cubicBezTo>
                  <a:pt x="9" y="4"/>
                  <a:pt x="5" y="7"/>
                  <a:pt x="3" y="12"/>
                </a:cubicBezTo>
                <a:cubicBezTo>
                  <a:pt x="0" y="23"/>
                  <a:pt x="15" y="37"/>
                  <a:pt x="26" y="47"/>
                </a:cubicBezTo>
                <a:cubicBezTo>
                  <a:pt x="36" y="57"/>
                  <a:pt x="54" y="70"/>
                  <a:pt x="80" y="8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6" name="Freeform 21"/>
          <p:cNvSpPr/>
          <p:nvPr>
            <p:custDataLst>
              <p:tags r:id="rId51"/>
            </p:custDataLst>
          </p:nvPr>
        </p:nvSpPr>
        <p:spPr bwMode="auto">
          <a:xfrm rot="1800000">
            <a:off x="2069187" y="3758998"/>
            <a:ext cx="105230" cy="54062"/>
          </a:xfrm>
          <a:custGeom>
            <a:gdLst>
              <a:gd name="T0" fmla="*/ 99 w 99"/>
              <a:gd name="T1" fmla="*/ 50 h 51"/>
              <a:gd name="T2" fmla="*/ 38 w 99"/>
              <a:gd name="T3" fmla="*/ 8 h 51"/>
              <a:gd name="T4" fmla="*/ 5 w 99"/>
              <a:gd name="T5" fmla="*/ 7 h 51"/>
              <a:gd name="T6" fmla="*/ 0 w 99"/>
              <a:gd name="T7" fmla="*/ 19 h 51"/>
              <a:gd name="T8" fmla="*/ 35 w 99"/>
              <a:gd name="T9" fmla="*/ 42 h 51"/>
              <a:gd name="T10" fmla="*/ 99 w 99"/>
              <a:gd name="T11" fmla="*/ 50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9" h="51">
                <a:moveTo>
                  <a:pt x="99" y="50"/>
                </a:moveTo>
                <a:cubicBezTo>
                  <a:pt x="74" y="23"/>
                  <a:pt x="51" y="12"/>
                  <a:pt x="38" y="8"/>
                </a:cubicBezTo>
                <a:cubicBezTo>
                  <a:pt x="28" y="5"/>
                  <a:pt x="14" y="0"/>
                  <a:pt x="5" y="7"/>
                </a:cubicBezTo>
                <a:cubicBezTo>
                  <a:pt x="2" y="10"/>
                  <a:pt x="0" y="15"/>
                  <a:pt x="0" y="19"/>
                </a:cubicBezTo>
                <a:cubicBezTo>
                  <a:pt x="2" y="31"/>
                  <a:pt x="21" y="37"/>
                  <a:pt x="35" y="42"/>
                </a:cubicBezTo>
                <a:cubicBezTo>
                  <a:pt x="49" y="46"/>
                  <a:pt x="71" y="51"/>
                  <a:pt x="99" y="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7" name="Freeform 22"/>
          <p:cNvSpPr/>
          <p:nvPr>
            <p:custDataLst>
              <p:tags r:id="rId52"/>
            </p:custDataLst>
          </p:nvPr>
        </p:nvSpPr>
        <p:spPr bwMode="auto">
          <a:xfrm rot="1800000">
            <a:off x="2050009" y="3792028"/>
            <a:ext cx="111021" cy="40546"/>
          </a:xfrm>
          <a:custGeom>
            <a:gdLst>
              <a:gd name="T0" fmla="*/ 105 w 105"/>
              <a:gd name="T1" fmla="*/ 14 h 38"/>
              <a:gd name="T2" fmla="*/ 32 w 105"/>
              <a:gd name="T3" fmla="*/ 2 h 38"/>
              <a:gd name="T4" fmla="*/ 2 w 105"/>
              <a:gd name="T5" fmla="*/ 15 h 38"/>
              <a:gd name="T6" fmla="*/ 2 w 105"/>
              <a:gd name="T7" fmla="*/ 28 h 38"/>
              <a:gd name="T8" fmla="*/ 44 w 105"/>
              <a:gd name="T9" fmla="*/ 34 h 38"/>
              <a:gd name="T10" fmla="*/ 105 w 105"/>
              <a:gd name="T11" fmla="*/ 14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5" h="38">
                <a:moveTo>
                  <a:pt x="105" y="14"/>
                </a:moveTo>
                <a:cubicBezTo>
                  <a:pt x="71" y="0"/>
                  <a:pt x="46" y="0"/>
                  <a:pt x="32" y="2"/>
                </a:cubicBezTo>
                <a:cubicBezTo>
                  <a:pt x="22" y="3"/>
                  <a:pt x="6" y="5"/>
                  <a:pt x="2" y="15"/>
                </a:cubicBezTo>
                <a:cubicBezTo>
                  <a:pt x="0" y="19"/>
                  <a:pt x="0" y="24"/>
                  <a:pt x="2" y="28"/>
                </a:cubicBezTo>
                <a:cubicBezTo>
                  <a:pt x="8" y="38"/>
                  <a:pt x="29" y="36"/>
                  <a:pt x="44" y="34"/>
                </a:cubicBezTo>
                <a:cubicBezTo>
                  <a:pt x="58" y="32"/>
                  <a:pt x="80" y="27"/>
                  <a:pt x="10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8" name="Freeform 23"/>
          <p:cNvSpPr/>
          <p:nvPr>
            <p:custDataLst>
              <p:tags r:id="rId53"/>
            </p:custDataLst>
          </p:nvPr>
        </p:nvSpPr>
        <p:spPr bwMode="auto">
          <a:xfrm rot="1800000">
            <a:off x="2116612" y="3787499"/>
            <a:ext cx="62752" cy="68543"/>
          </a:xfrm>
          <a:custGeom>
            <a:gdLst>
              <a:gd name="T0" fmla="*/ 29 w 60"/>
              <a:gd name="T1" fmla="*/ 4 h 65"/>
              <a:gd name="T2" fmla="*/ 17 w 60"/>
              <a:gd name="T3" fmla="*/ 3 h 65"/>
              <a:gd name="T4" fmla="*/ 25 w 60"/>
              <a:gd name="T5" fmla="*/ 23 h 65"/>
              <a:gd name="T6" fmla="*/ 7 w 60"/>
              <a:gd name="T7" fmla="*/ 23 h 65"/>
              <a:gd name="T8" fmla="*/ 18 w 60"/>
              <a:gd name="T9" fmla="*/ 38 h 65"/>
              <a:gd name="T10" fmla="*/ 1 w 60"/>
              <a:gd name="T11" fmla="*/ 44 h 65"/>
              <a:gd name="T12" fmla="*/ 10 w 60"/>
              <a:gd name="T13" fmla="*/ 56 h 65"/>
              <a:gd name="T14" fmla="*/ 53 w 60"/>
              <a:gd name="T15" fmla="*/ 49 h 65"/>
              <a:gd name="T16" fmla="*/ 29 w 60"/>
              <a:gd name="T17" fmla="*/ 4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0" h="65">
                <a:moveTo>
                  <a:pt x="29" y="4"/>
                </a:moveTo>
                <a:cubicBezTo>
                  <a:pt x="28" y="3"/>
                  <a:pt x="19" y="0"/>
                  <a:pt x="17" y="3"/>
                </a:cubicBezTo>
                <a:cubicBezTo>
                  <a:pt x="14" y="6"/>
                  <a:pt x="17" y="14"/>
                  <a:pt x="25" y="23"/>
                </a:cubicBezTo>
                <a:cubicBezTo>
                  <a:pt x="16" y="19"/>
                  <a:pt x="9" y="20"/>
                  <a:pt x="7" y="23"/>
                </a:cubicBezTo>
                <a:cubicBezTo>
                  <a:pt x="5" y="26"/>
                  <a:pt x="9" y="33"/>
                  <a:pt x="18" y="38"/>
                </a:cubicBezTo>
                <a:cubicBezTo>
                  <a:pt x="10" y="35"/>
                  <a:pt x="2" y="39"/>
                  <a:pt x="1" y="44"/>
                </a:cubicBezTo>
                <a:cubicBezTo>
                  <a:pt x="0" y="48"/>
                  <a:pt x="3" y="53"/>
                  <a:pt x="10" y="56"/>
                </a:cubicBezTo>
                <a:cubicBezTo>
                  <a:pt x="28" y="65"/>
                  <a:pt x="47" y="60"/>
                  <a:pt x="53" y="49"/>
                </a:cubicBezTo>
                <a:cubicBezTo>
                  <a:pt x="60" y="37"/>
                  <a:pt x="53" y="13"/>
                  <a:pt x="29" y="4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89" name="Freeform 24"/>
          <p:cNvSpPr/>
          <p:nvPr>
            <p:custDataLst>
              <p:tags r:id="rId54"/>
            </p:custDataLst>
          </p:nvPr>
        </p:nvSpPr>
        <p:spPr bwMode="auto">
          <a:xfrm rot="1800000">
            <a:off x="2221667" y="3798508"/>
            <a:ext cx="90749" cy="114882"/>
          </a:xfrm>
          <a:custGeom>
            <a:gdLst>
              <a:gd name="T0" fmla="*/ 86 w 86"/>
              <a:gd name="T1" fmla="*/ 109 h 109"/>
              <a:gd name="T2" fmla="*/ 47 w 86"/>
              <a:gd name="T3" fmla="*/ 31 h 109"/>
              <a:gd name="T4" fmla="*/ 0 w 86"/>
              <a:gd name="T5" fmla="*/ 0 h 109"/>
              <a:gd name="T6" fmla="*/ 23 w 86"/>
              <a:gd name="T7" fmla="*/ 38 h 109"/>
              <a:gd name="T8" fmla="*/ 53 w 86"/>
              <a:gd name="T9" fmla="*/ 97 h 109"/>
              <a:gd name="T10" fmla="*/ 86 w 86"/>
              <a:gd name="T11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6" h="109">
                <a:moveTo>
                  <a:pt x="86" y="109"/>
                </a:moveTo>
                <a:cubicBezTo>
                  <a:pt x="84" y="96"/>
                  <a:pt x="77" y="61"/>
                  <a:pt x="47" y="31"/>
                </a:cubicBezTo>
                <a:cubicBezTo>
                  <a:pt x="30" y="14"/>
                  <a:pt x="12" y="5"/>
                  <a:pt x="0" y="0"/>
                </a:cubicBezTo>
                <a:cubicBezTo>
                  <a:pt x="6" y="9"/>
                  <a:pt x="15" y="21"/>
                  <a:pt x="23" y="38"/>
                </a:cubicBezTo>
                <a:cubicBezTo>
                  <a:pt x="37" y="67"/>
                  <a:pt x="37" y="84"/>
                  <a:pt x="53" y="97"/>
                </a:cubicBezTo>
                <a:cubicBezTo>
                  <a:pt x="63" y="105"/>
                  <a:pt x="75" y="109"/>
                  <a:pt x="86" y="109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0" name="Freeform 25"/>
          <p:cNvSpPr/>
          <p:nvPr>
            <p:custDataLst>
              <p:tags r:id="rId55"/>
            </p:custDataLst>
          </p:nvPr>
        </p:nvSpPr>
        <p:spPr bwMode="auto">
          <a:xfrm rot="1800000">
            <a:off x="2183998" y="3798075"/>
            <a:ext cx="342719" cy="329200"/>
          </a:xfrm>
          <a:custGeom>
            <a:gdLst>
              <a:gd name="T0" fmla="*/ 0 w 325"/>
              <a:gd name="T1" fmla="*/ 304 h 312"/>
              <a:gd name="T2" fmla="*/ 173 w 325"/>
              <a:gd name="T3" fmla="*/ 106 h 312"/>
              <a:gd name="T4" fmla="*/ 316 w 325"/>
              <a:gd name="T5" fmla="*/ 0 h 312"/>
              <a:gd name="T6" fmla="*/ 325 w 325"/>
              <a:gd name="T7" fmla="*/ 15 h 312"/>
              <a:gd name="T8" fmla="*/ 182 w 325"/>
              <a:gd name="T9" fmla="*/ 117 h 312"/>
              <a:gd name="T10" fmla="*/ 12 w 325"/>
              <a:gd name="T11" fmla="*/ 312 h 312"/>
              <a:gd name="T12" fmla="*/ 0 w 325"/>
              <a:gd name="T13" fmla="*/ 304 h 3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25" h="312">
                <a:moveTo>
                  <a:pt x="0" y="304"/>
                </a:moveTo>
                <a:cubicBezTo>
                  <a:pt x="39" y="246"/>
                  <a:pt x="95" y="175"/>
                  <a:pt x="173" y="106"/>
                </a:cubicBezTo>
                <a:cubicBezTo>
                  <a:pt x="223" y="61"/>
                  <a:pt x="272" y="27"/>
                  <a:pt x="316" y="0"/>
                </a:cubicBezTo>
                <a:cubicBezTo>
                  <a:pt x="319" y="5"/>
                  <a:pt x="322" y="10"/>
                  <a:pt x="325" y="15"/>
                </a:cubicBezTo>
                <a:cubicBezTo>
                  <a:pt x="282" y="40"/>
                  <a:pt x="233" y="73"/>
                  <a:pt x="182" y="117"/>
                </a:cubicBezTo>
                <a:cubicBezTo>
                  <a:pt x="103" y="185"/>
                  <a:pt x="49" y="256"/>
                  <a:pt x="12" y="312"/>
                </a:cubicBezTo>
                <a:cubicBezTo>
                  <a:pt x="8" y="310"/>
                  <a:pt x="4" y="307"/>
                  <a:pt x="0" y="304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1" name="Freeform 26"/>
          <p:cNvSpPr/>
          <p:nvPr>
            <p:custDataLst>
              <p:tags r:id="rId56"/>
            </p:custDataLst>
          </p:nvPr>
        </p:nvSpPr>
        <p:spPr bwMode="auto">
          <a:xfrm rot="1800000">
            <a:off x="1987869" y="3897416"/>
            <a:ext cx="278037" cy="263554"/>
          </a:xfrm>
          <a:custGeom>
            <a:gdLst>
              <a:gd name="T0" fmla="*/ 249 w 264"/>
              <a:gd name="T1" fmla="*/ 108 h 250"/>
              <a:gd name="T2" fmla="*/ 221 w 264"/>
              <a:gd name="T3" fmla="*/ 102 h 250"/>
              <a:gd name="T4" fmla="*/ 191 w 264"/>
              <a:gd name="T5" fmla="*/ 105 h 250"/>
              <a:gd name="T6" fmla="*/ 221 w 264"/>
              <a:gd name="T7" fmla="*/ 86 h 250"/>
              <a:gd name="T8" fmla="*/ 230 w 264"/>
              <a:gd name="T9" fmla="*/ 49 h 250"/>
              <a:gd name="T10" fmla="*/ 219 w 264"/>
              <a:gd name="T11" fmla="*/ 36 h 250"/>
              <a:gd name="T12" fmla="*/ 179 w 264"/>
              <a:gd name="T13" fmla="*/ 51 h 250"/>
              <a:gd name="T14" fmla="*/ 155 w 264"/>
              <a:gd name="T15" fmla="*/ 77 h 250"/>
              <a:gd name="T16" fmla="*/ 169 w 264"/>
              <a:gd name="T17" fmla="*/ 43 h 250"/>
              <a:gd name="T18" fmla="*/ 155 w 264"/>
              <a:gd name="T19" fmla="*/ 5 h 250"/>
              <a:gd name="T20" fmla="*/ 138 w 264"/>
              <a:gd name="T21" fmla="*/ 1 h 250"/>
              <a:gd name="T22" fmla="*/ 111 w 264"/>
              <a:gd name="T23" fmla="*/ 39 h 250"/>
              <a:gd name="T24" fmla="*/ 110 w 264"/>
              <a:gd name="T25" fmla="*/ 56 h 250"/>
              <a:gd name="T26" fmla="*/ 94 w 264"/>
              <a:gd name="T27" fmla="*/ 28 h 250"/>
              <a:gd name="T28" fmla="*/ 66 w 264"/>
              <a:gd name="T29" fmla="*/ 8 h 250"/>
              <a:gd name="T30" fmla="*/ 44 w 264"/>
              <a:gd name="T31" fmla="*/ 27 h 250"/>
              <a:gd name="T32" fmla="*/ 63 w 264"/>
              <a:gd name="T33" fmla="*/ 74 h 250"/>
              <a:gd name="T34" fmla="*/ 70 w 264"/>
              <a:gd name="T35" fmla="*/ 82 h 250"/>
              <a:gd name="T36" fmla="*/ 45 w 264"/>
              <a:gd name="T37" fmla="*/ 73 h 250"/>
              <a:gd name="T38" fmla="*/ 6 w 264"/>
              <a:gd name="T39" fmla="*/ 83 h 250"/>
              <a:gd name="T40" fmla="*/ 1 w 264"/>
              <a:gd name="T41" fmla="*/ 99 h 250"/>
              <a:gd name="T42" fmla="*/ 28 w 264"/>
              <a:gd name="T43" fmla="*/ 122 h 250"/>
              <a:gd name="T44" fmla="*/ 62 w 264"/>
              <a:gd name="T45" fmla="*/ 128 h 250"/>
              <a:gd name="T46" fmla="*/ 24 w 264"/>
              <a:gd name="T47" fmla="*/ 139 h 250"/>
              <a:gd name="T48" fmla="*/ 3 w 264"/>
              <a:gd name="T49" fmla="*/ 167 h 250"/>
              <a:gd name="T50" fmla="*/ 9 w 264"/>
              <a:gd name="T51" fmla="*/ 183 h 250"/>
              <a:gd name="T52" fmla="*/ 58 w 264"/>
              <a:gd name="T53" fmla="*/ 180 h 250"/>
              <a:gd name="T54" fmla="*/ 68 w 264"/>
              <a:gd name="T55" fmla="*/ 171 h 250"/>
              <a:gd name="T56" fmla="*/ 57 w 264"/>
              <a:gd name="T57" fmla="*/ 194 h 250"/>
              <a:gd name="T58" fmla="*/ 65 w 264"/>
              <a:gd name="T59" fmla="*/ 242 h 250"/>
              <a:gd name="T60" fmla="*/ 81 w 264"/>
              <a:gd name="T61" fmla="*/ 248 h 250"/>
              <a:gd name="T62" fmla="*/ 111 w 264"/>
              <a:gd name="T63" fmla="*/ 213 h 250"/>
              <a:gd name="T64" fmla="*/ 114 w 264"/>
              <a:gd name="T65" fmla="*/ 187 h 250"/>
              <a:gd name="T66" fmla="*/ 116 w 264"/>
              <a:gd name="T67" fmla="*/ 214 h 250"/>
              <a:gd name="T68" fmla="*/ 150 w 264"/>
              <a:gd name="T69" fmla="*/ 249 h 250"/>
              <a:gd name="T70" fmla="*/ 166 w 264"/>
              <a:gd name="T71" fmla="*/ 244 h 250"/>
              <a:gd name="T72" fmla="*/ 169 w 264"/>
              <a:gd name="T73" fmla="*/ 204 h 250"/>
              <a:gd name="T74" fmla="*/ 158 w 264"/>
              <a:gd name="T75" fmla="*/ 180 h 250"/>
              <a:gd name="T76" fmla="*/ 174 w 264"/>
              <a:gd name="T77" fmla="*/ 201 h 250"/>
              <a:gd name="T78" fmla="*/ 218 w 264"/>
              <a:gd name="T79" fmla="*/ 218 h 250"/>
              <a:gd name="T80" fmla="*/ 230 w 264"/>
              <a:gd name="T81" fmla="*/ 205 h 250"/>
              <a:gd name="T82" fmla="*/ 210 w 264"/>
              <a:gd name="T83" fmla="*/ 165 h 250"/>
              <a:gd name="T84" fmla="*/ 187 w 264"/>
              <a:gd name="T85" fmla="*/ 151 h 250"/>
              <a:gd name="T86" fmla="*/ 231 w 264"/>
              <a:gd name="T87" fmla="*/ 156 h 250"/>
              <a:gd name="T88" fmla="*/ 259 w 264"/>
              <a:gd name="T89" fmla="*/ 140 h 250"/>
              <a:gd name="T90" fmla="*/ 249 w 264"/>
              <a:gd name="T91" fmla="*/ 108 h 2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64" h="250">
                <a:moveTo>
                  <a:pt x="249" y="108"/>
                </a:moveTo>
                <a:cubicBezTo>
                  <a:pt x="242" y="102"/>
                  <a:pt x="233" y="102"/>
                  <a:pt x="221" y="102"/>
                </a:cubicBezTo>
                <a:cubicBezTo>
                  <a:pt x="204" y="102"/>
                  <a:pt x="191" y="107"/>
                  <a:pt x="191" y="105"/>
                </a:cubicBezTo>
                <a:cubicBezTo>
                  <a:pt x="190" y="104"/>
                  <a:pt x="209" y="102"/>
                  <a:pt x="221" y="86"/>
                </a:cubicBezTo>
                <a:cubicBezTo>
                  <a:pt x="224" y="83"/>
                  <a:pt x="237" y="66"/>
                  <a:pt x="230" y="49"/>
                </a:cubicBezTo>
                <a:cubicBezTo>
                  <a:pt x="229" y="47"/>
                  <a:pt x="226" y="40"/>
                  <a:pt x="219" y="36"/>
                </a:cubicBezTo>
                <a:cubicBezTo>
                  <a:pt x="206" y="31"/>
                  <a:pt x="191" y="43"/>
                  <a:pt x="179" y="51"/>
                </a:cubicBezTo>
                <a:cubicBezTo>
                  <a:pt x="173" y="56"/>
                  <a:pt x="164" y="64"/>
                  <a:pt x="155" y="77"/>
                </a:cubicBezTo>
                <a:cubicBezTo>
                  <a:pt x="159" y="72"/>
                  <a:pt x="168" y="60"/>
                  <a:pt x="169" y="43"/>
                </a:cubicBezTo>
                <a:cubicBezTo>
                  <a:pt x="169" y="38"/>
                  <a:pt x="170" y="14"/>
                  <a:pt x="155" y="5"/>
                </a:cubicBezTo>
                <a:cubicBezTo>
                  <a:pt x="153" y="3"/>
                  <a:pt x="147" y="0"/>
                  <a:pt x="138" y="1"/>
                </a:cubicBezTo>
                <a:cubicBezTo>
                  <a:pt x="118" y="4"/>
                  <a:pt x="111" y="36"/>
                  <a:pt x="111" y="39"/>
                </a:cubicBezTo>
                <a:cubicBezTo>
                  <a:pt x="109" y="46"/>
                  <a:pt x="109" y="52"/>
                  <a:pt x="110" y="56"/>
                </a:cubicBezTo>
                <a:cubicBezTo>
                  <a:pt x="107" y="50"/>
                  <a:pt x="103" y="39"/>
                  <a:pt x="94" y="28"/>
                </a:cubicBezTo>
                <a:cubicBezTo>
                  <a:pt x="86" y="18"/>
                  <a:pt x="78" y="8"/>
                  <a:pt x="66" y="8"/>
                </a:cubicBezTo>
                <a:cubicBezTo>
                  <a:pt x="56" y="9"/>
                  <a:pt x="47" y="18"/>
                  <a:pt x="44" y="27"/>
                </a:cubicBezTo>
                <a:cubicBezTo>
                  <a:pt x="39" y="44"/>
                  <a:pt x="53" y="64"/>
                  <a:pt x="63" y="74"/>
                </a:cubicBezTo>
                <a:cubicBezTo>
                  <a:pt x="66" y="77"/>
                  <a:pt x="71" y="81"/>
                  <a:pt x="70" y="82"/>
                </a:cubicBezTo>
                <a:cubicBezTo>
                  <a:pt x="69" y="83"/>
                  <a:pt x="59" y="75"/>
                  <a:pt x="45" y="73"/>
                </a:cubicBezTo>
                <a:cubicBezTo>
                  <a:pt x="41" y="73"/>
                  <a:pt x="17" y="69"/>
                  <a:pt x="6" y="83"/>
                </a:cubicBezTo>
                <a:cubicBezTo>
                  <a:pt x="5" y="84"/>
                  <a:pt x="0" y="91"/>
                  <a:pt x="1" y="99"/>
                </a:cubicBezTo>
                <a:cubicBezTo>
                  <a:pt x="3" y="112"/>
                  <a:pt x="18" y="118"/>
                  <a:pt x="28" y="122"/>
                </a:cubicBezTo>
                <a:cubicBezTo>
                  <a:pt x="34" y="125"/>
                  <a:pt x="46" y="129"/>
                  <a:pt x="62" y="128"/>
                </a:cubicBezTo>
                <a:cubicBezTo>
                  <a:pt x="54" y="128"/>
                  <a:pt x="39" y="129"/>
                  <a:pt x="24" y="139"/>
                </a:cubicBezTo>
                <a:cubicBezTo>
                  <a:pt x="17" y="144"/>
                  <a:pt x="3" y="153"/>
                  <a:pt x="3" y="167"/>
                </a:cubicBezTo>
                <a:cubicBezTo>
                  <a:pt x="3" y="168"/>
                  <a:pt x="3" y="176"/>
                  <a:pt x="9" y="183"/>
                </a:cubicBezTo>
                <a:cubicBezTo>
                  <a:pt x="20" y="194"/>
                  <a:pt x="44" y="190"/>
                  <a:pt x="58" y="180"/>
                </a:cubicBezTo>
                <a:cubicBezTo>
                  <a:pt x="63" y="176"/>
                  <a:pt x="67" y="171"/>
                  <a:pt x="68" y="171"/>
                </a:cubicBezTo>
                <a:cubicBezTo>
                  <a:pt x="69" y="172"/>
                  <a:pt x="61" y="181"/>
                  <a:pt x="57" y="194"/>
                </a:cubicBezTo>
                <a:cubicBezTo>
                  <a:pt x="53" y="208"/>
                  <a:pt x="52" y="230"/>
                  <a:pt x="65" y="242"/>
                </a:cubicBezTo>
                <a:cubicBezTo>
                  <a:pt x="67" y="243"/>
                  <a:pt x="73" y="249"/>
                  <a:pt x="81" y="248"/>
                </a:cubicBezTo>
                <a:cubicBezTo>
                  <a:pt x="99" y="248"/>
                  <a:pt x="110" y="216"/>
                  <a:pt x="111" y="213"/>
                </a:cubicBezTo>
                <a:cubicBezTo>
                  <a:pt x="114" y="202"/>
                  <a:pt x="114" y="193"/>
                  <a:pt x="114" y="187"/>
                </a:cubicBezTo>
                <a:cubicBezTo>
                  <a:pt x="113" y="194"/>
                  <a:pt x="113" y="204"/>
                  <a:pt x="116" y="214"/>
                </a:cubicBezTo>
                <a:cubicBezTo>
                  <a:pt x="117" y="216"/>
                  <a:pt x="128" y="247"/>
                  <a:pt x="150" y="249"/>
                </a:cubicBezTo>
                <a:cubicBezTo>
                  <a:pt x="152" y="249"/>
                  <a:pt x="160" y="250"/>
                  <a:pt x="166" y="244"/>
                </a:cubicBezTo>
                <a:cubicBezTo>
                  <a:pt x="178" y="234"/>
                  <a:pt x="172" y="213"/>
                  <a:pt x="169" y="204"/>
                </a:cubicBezTo>
                <a:cubicBezTo>
                  <a:pt x="166" y="193"/>
                  <a:pt x="161" y="185"/>
                  <a:pt x="158" y="180"/>
                </a:cubicBezTo>
                <a:cubicBezTo>
                  <a:pt x="161" y="185"/>
                  <a:pt x="166" y="194"/>
                  <a:pt x="174" y="201"/>
                </a:cubicBezTo>
                <a:cubicBezTo>
                  <a:pt x="179" y="206"/>
                  <a:pt x="201" y="225"/>
                  <a:pt x="218" y="218"/>
                </a:cubicBezTo>
                <a:cubicBezTo>
                  <a:pt x="219" y="217"/>
                  <a:pt x="227" y="213"/>
                  <a:pt x="230" y="205"/>
                </a:cubicBezTo>
                <a:cubicBezTo>
                  <a:pt x="236" y="188"/>
                  <a:pt x="214" y="169"/>
                  <a:pt x="210" y="165"/>
                </a:cubicBezTo>
                <a:cubicBezTo>
                  <a:pt x="199" y="155"/>
                  <a:pt x="186" y="152"/>
                  <a:pt x="187" y="151"/>
                </a:cubicBezTo>
                <a:cubicBezTo>
                  <a:pt x="187" y="149"/>
                  <a:pt x="207" y="160"/>
                  <a:pt x="231" y="156"/>
                </a:cubicBezTo>
                <a:cubicBezTo>
                  <a:pt x="239" y="154"/>
                  <a:pt x="254" y="152"/>
                  <a:pt x="259" y="140"/>
                </a:cubicBezTo>
                <a:cubicBezTo>
                  <a:pt x="264" y="129"/>
                  <a:pt x="258" y="115"/>
                  <a:pt x="249" y="1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2" name="Freeform 27"/>
          <p:cNvSpPr/>
          <p:nvPr>
            <p:custDataLst>
              <p:tags r:id="rId57"/>
            </p:custDataLst>
          </p:nvPr>
        </p:nvSpPr>
        <p:spPr bwMode="auto">
          <a:xfrm rot="1800000">
            <a:off x="2031652" y="3933348"/>
            <a:ext cx="186323" cy="181494"/>
          </a:xfrm>
          <a:custGeom>
            <a:gdLst>
              <a:gd name="T0" fmla="*/ 174 w 176"/>
              <a:gd name="T1" fmla="*/ 84 h 172"/>
              <a:gd name="T2" fmla="*/ 131 w 176"/>
              <a:gd name="T3" fmla="*/ 75 h 172"/>
              <a:gd name="T4" fmla="*/ 158 w 176"/>
              <a:gd name="T5" fmla="*/ 42 h 172"/>
              <a:gd name="T6" fmla="*/ 152 w 176"/>
              <a:gd name="T7" fmla="*/ 32 h 172"/>
              <a:gd name="T8" fmla="*/ 112 w 176"/>
              <a:gd name="T9" fmla="*/ 46 h 172"/>
              <a:gd name="T10" fmla="*/ 106 w 176"/>
              <a:gd name="T11" fmla="*/ 4 h 172"/>
              <a:gd name="T12" fmla="*/ 95 w 176"/>
              <a:gd name="T13" fmla="*/ 2 h 172"/>
              <a:gd name="T14" fmla="*/ 77 w 176"/>
              <a:gd name="T15" fmla="*/ 47 h 172"/>
              <a:gd name="T16" fmla="*/ 43 w 176"/>
              <a:gd name="T17" fmla="*/ 7 h 172"/>
              <a:gd name="T18" fmla="*/ 33 w 176"/>
              <a:gd name="T19" fmla="*/ 12 h 172"/>
              <a:gd name="T20" fmla="*/ 47 w 176"/>
              <a:gd name="T21" fmla="*/ 58 h 172"/>
              <a:gd name="T22" fmla="*/ 4 w 176"/>
              <a:gd name="T23" fmla="*/ 59 h 172"/>
              <a:gd name="T24" fmla="*/ 0 w 176"/>
              <a:gd name="T25" fmla="*/ 70 h 172"/>
              <a:gd name="T26" fmla="*/ 34 w 176"/>
              <a:gd name="T27" fmla="*/ 90 h 172"/>
              <a:gd name="T28" fmla="*/ 4 w 176"/>
              <a:gd name="T29" fmla="*/ 118 h 172"/>
              <a:gd name="T30" fmla="*/ 9 w 176"/>
              <a:gd name="T31" fmla="*/ 129 h 172"/>
              <a:gd name="T32" fmla="*/ 54 w 176"/>
              <a:gd name="T33" fmla="*/ 115 h 172"/>
              <a:gd name="T34" fmla="*/ 38 w 176"/>
              <a:gd name="T35" fmla="*/ 160 h 172"/>
              <a:gd name="T36" fmla="*/ 55 w 176"/>
              <a:gd name="T37" fmla="*/ 166 h 172"/>
              <a:gd name="T38" fmla="*/ 81 w 176"/>
              <a:gd name="T39" fmla="*/ 123 h 172"/>
              <a:gd name="T40" fmla="*/ 95 w 176"/>
              <a:gd name="T41" fmla="*/ 170 h 172"/>
              <a:gd name="T42" fmla="*/ 112 w 176"/>
              <a:gd name="T43" fmla="*/ 166 h 172"/>
              <a:gd name="T44" fmla="*/ 106 w 176"/>
              <a:gd name="T45" fmla="*/ 121 h 172"/>
              <a:gd name="T46" fmla="*/ 146 w 176"/>
              <a:gd name="T47" fmla="*/ 152 h 172"/>
              <a:gd name="T48" fmla="*/ 157 w 176"/>
              <a:gd name="T49" fmla="*/ 143 h 172"/>
              <a:gd name="T50" fmla="*/ 130 w 176"/>
              <a:gd name="T51" fmla="*/ 105 h 172"/>
              <a:gd name="T52" fmla="*/ 173 w 176"/>
              <a:gd name="T53" fmla="*/ 96 h 172"/>
              <a:gd name="T54" fmla="*/ 174 w 176"/>
              <a:gd name="T55" fmla="*/ 84 h 1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76" h="172">
                <a:moveTo>
                  <a:pt x="174" y="84"/>
                </a:moveTo>
                <a:cubicBezTo>
                  <a:pt x="171" y="75"/>
                  <a:pt x="153" y="70"/>
                  <a:pt x="131" y="75"/>
                </a:cubicBezTo>
                <a:cubicBezTo>
                  <a:pt x="149" y="67"/>
                  <a:pt x="160" y="53"/>
                  <a:pt x="158" y="42"/>
                </a:cubicBezTo>
                <a:cubicBezTo>
                  <a:pt x="158" y="41"/>
                  <a:pt x="156" y="35"/>
                  <a:pt x="152" y="32"/>
                </a:cubicBezTo>
                <a:cubicBezTo>
                  <a:pt x="143" y="26"/>
                  <a:pt x="127" y="31"/>
                  <a:pt x="112" y="46"/>
                </a:cubicBezTo>
                <a:cubicBezTo>
                  <a:pt x="119" y="27"/>
                  <a:pt x="116" y="10"/>
                  <a:pt x="106" y="4"/>
                </a:cubicBezTo>
                <a:cubicBezTo>
                  <a:pt x="105" y="4"/>
                  <a:pt x="100" y="0"/>
                  <a:pt x="95" y="2"/>
                </a:cubicBezTo>
                <a:cubicBezTo>
                  <a:pt x="84" y="4"/>
                  <a:pt x="76" y="22"/>
                  <a:pt x="77" y="47"/>
                </a:cubicBezTo>
                <a:cubicBezTo>
                  <a:pt x="69" y="22"/>
                  <a:pt x="55" y="6"/>
                  <a:pt x="43" y="7"/>
                </a:cubicBezTo>
                <a:cubicBezTo>
                  <a:pt x="42" y="7"/>
                  <a:pt x="36" y="8"/>
                  <a:pt x="33" y="12"/>
                </a:cubicBezTo>
                <a:cubicBezTo>
                  <a:pt x="26" y="21"/>
                  <a:pt x="31" y="40"/>
                  <a:pt x="47" y="58"/>
                </a:cubicBezTo>
                <a:cubicBezTo>
                  <a:pt x="28" y="50"/>
                  <a:pt x="11" y="50"/>
                  <a:pt x="4" y="59"/>
                </a:cubicBezTo>
                <a:cubicBezTo>
                  <a:pt x="3" y="60"/>
                  <a:pt x="0" y="64"/>
                  <a:pt x="0" y="70"/>
                </a:cubicBezTo>
                <a:cubicBezTo>
                  <a:pt x="2" y="80"/>
                  <a:pt x="15" y="89"/>
                  <a:pt x="34" y="90"/>
                </a:cubicBezTo>
                <a:cubicBezTo>
                  <a:pt x="16" y="95"/>
                  <a:pt x="4" y="107"/>
                  <a:pt x="4" y="118"/>
                </a:cubicBezTo>
                <a:cubicBezTo>
                  <a:pt x="5" y="120"/>
                  <a:pt x="5" y="126"/>
                  <a:pt x="9" y="129"/>
                </a:cubicBezTo>
                <a:cubicBezTo>
                  <a:pt x="16" y="136"/>
                  <a:pt x="35" y="131"/>
                  <a:pt x="54" y="115"/>
                </a:cubicBezTo>
                <a:cubicBezTo>
                  <a:pt x="36" y="131"/>
                  <a:pt x="31" y="151"/>
                  <a:pt x="38" y="160"/>
                </a:cubicBezTo>
                <a:cubicBezTo>
                  <a:pt x="42" y="165"/>
                  <a:pt x="50" y="167"/>
                  <a:pt x="55" y="166"/>
                </a:cubicBezTo>
                <a:cubicBezTo>
                  <a:pt x="69" y="164"/>
                  <a:pt x="81" y="147"/>
                  <a:pt x="81" y="123"/>
                </a:cubicBezTo>
                <a:cubicBezTo>
                  <a:pt x="76" y="148"/>
                  <a:pt x="84" y="167"/>
                  <a:pt x="95" y="170"/>
                </a:cubicBezTo>
                <a:cubicBezTo>
                  <a:pt x="101" y="172"/>
                  <a:pt x="108" y="170"/>
                  <a:pt x="112" y="166"/>
                </a:cubicBezTo>
                <a:cubicBezTo>
                  <a:pt x="120" y="158"/>
                  <a:pt x="120" y="139"/>
                  <a:pt x="106" y="121"/>
                </a:cubicBezTo>
                <a:cubicBezTo>
                  <a:pt x="117" y="143"/>
                  <a:pt x="134" y="155"/>
                  <a:pt x="146" y="152"/>
                </a:cubicBezTo>
                <a:cubicBezTo>
                  <a:pt x="147" y="152"/>
                  <a:pt x="154" y="150"/>
                  <a:pt x="157" y="143"/>
                </a:cubicBezTo>
                <a:cubicBezTo>
                  <a:pt x="161" y="133"/>
                  <a:pt x="151" y="117"/>
                  <a:pt x="130" y="105"/>
                </a:cubicBezTo>
                <a:cubicBezTo>
                  <a:pt x="150" y="110"/>
                  <a:pt x="168" y="106"/>
                  <a:pt x="173" y="96"/>
                </a:cubicBezTo>
                <a:cubicBezTo>
                  <a:pt x="174" y="95"/>
                  <a:pt x="176" y="90"/>
                  <a:pt x="174" y="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3" name="Freeform 28"/>
          <p:cNvSpPr/>
          <p:nvPr>
            <p:custDataLst>
              <p:tags r:id="rId58"/>
            </p:custDataLst>
          </p:nvPr>
        </p:nvSpPr>
        <p:spPr bwMode="auto">
          <a:xfrm rot="1800000">
            <a:off x="2087311" y="3988923"/>
            <a:ext cx="70475" cy="66613"/>
          </a:xfrm>
          <a:custGeom>
            <a:gdLst>
              <a:gd name="T0" fmla="*/ 31 w 67"/>
              <a:gd name="T1" fmla="*/ 61 h 63"/>
              <a:gd name="T2" fmla="*/ 0 w 67"/>
              <a:gd name="T3" fmla="*/ 31 h 63"/>
              <a:gd name="T4" fmla="*/ 29 w 67"/>
              <a:gd name="T5" fmla="*/ 2 h 63"/>
              <a:gd name="T6" fmla="*/ 67 w 67"/>
              <a:gd name="T7" fmla="*/ 31 h 63"/>
              <a:gd name="T8" fmla="*/ 31 w 67"/>
              <a:gd name="T9" fmla="*/ 61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" h="62">
                <a:moveTo>
                  <a:pt x="31" y="61"/>
                </a:moveTo>
                <a:cubicBezTo>
                  <a:pt x="16" y="60"/>
                  <a:pt x="0" y="48"/>
                  <a:pt x="0" y="31"/>
                </a:cubicBezTo>
                <a:cubicBezTo>
                  <a:pt x="1" y="15"/>
                  <a:pt x="15" y="4"/>
                  <a:pt x="29" y="2"/>
                </a:cubicBezTo>
                <a:cubicBezTo>
                  <a:pt x="46" y="0"/>
                  <a:pt x="66" y="13"/>
                  <a:pt x="67" y="31"/>
                </a:cubicBezTo>
                <a:cubicBezTo>
                  <a:pt x="67" y="49"/>
                  <a:pt x="49" y="63"/>
                  <a:pt x="31" y="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4" name="Freeform 29"/>
          <p:cNvSpPr/>
          <p:nvPr>
            <p:custDataLst>
              <p:tags r:id="rId59"/>
            </p:custDataLst>
          </p:nvPr>
        </p:nvSpPr>
        <p:spPr bwMode="auto">
          <a:xfrm rot="1800000">
            <a:off x="2120224" y="4004808"/>
            <a:ext cx="30892" cy="29926"/>
          </a:xfrm>
          <a:custGeom>
            <a:gdLst>
              <a:gd name="T0" fmla="*/ 7 w 29"/>
              <a:gd name="T1" fmla="*/ 23 h 28"/>
              <a:gd name="T2" fmla="*/ 4 w 29"/>
              <a:gd name="T3" fmla="*/ 5 h 28"/>
              <a:gd name="T4" fmla="*/ 22 w 29"/>
              <a:gd name="T5" fmla="*/ 4 h 28"/>
              <a:gd name="T6" fmla="*/ 24 w 29"/>
              <a:gd name="T7" fmla="*/ 23 h 28"/>
              <a:gd name="T8" fmla="*/ 7 w 29"/>
              <a:gd name="T9" fmla="*/ 23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8">
                <a:moveTo>
                  <a:pt x="7" y="23"/>
                </a:moveTo>
                <a:cubicBezTo>
                  <a:pt x="2" y="19"/>
                  <a:pt x="0" y="11"/>
                  <a:pt x="4" y="5"/>
                </a:cubicBezTo>
                <a:cubicBezTo>
                  <a:pt x="9" y="0"/>
                  <a:pt x="17" y="0"/>
                  <a:pt x="22" y="4"/>
                </a:cubicBezTo>
                <a:cubicBezTo>
                  <a:pt x="28" y="9"/>
                  <a:pt x="29" y="18"/>
                  <a:pt x="24" y="23"/>
                </a:cubicBezTo>
                <a:cubicBezTo>
                  <a:pt x="19" y="28"/>
                  <a:pt x="11" y="27"/>
                  <a:pt x="7" y="23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68" name="文本框 67"/>
          <p:cNvSpPr txBox="1"/>
          <p:nvPr>
            <p:custDataLst>
              <p:tags r:id="rId60"/>
            </p:custDataLst>
          </p:nvPr>
        </p:nvSpPr>
        <p:spPr>
          <a:xfrm>
            <a:off x="1306195" y="3259097"/>
            <a:ext cx="854652" cy="72760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accent2"/>
                </a:solidFill>
                <a:latin typeface="微软雅黑"/>
                <a:ea typeface="微软雅黑"/>
                <a:cs typeface="Arial" pitchFamily="34" charset="0"/>
              </a:rPr>
              <a:t>03</a:t>
            </a:r>
            <a:endParaRPr lang="en-US" altLang="zh-CN" sz="2000" b="1">
              <a:solidFill>
                <a:schemeClr val="accent2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66" name="文本框 75"/>
          <p:cNvSpPr txBox="1"/>
          <p:nvPr>
            <p:custDataLst>
              <p:tags r:id="rId61"/>
            </p:custDataLst>
          </p:nvPr>
        </p:nvSpPr>
        <p:spPr>
          <a:xfrm>
            <a:off x="2622821" y="3259097"/>
            <a:ext cx="3395509" cy="1101808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寻找逃生路线：根据火源位置和火势情况，迅速寻找安全通道和出口，避免进入火源中心区域。</a:t>
            </a:r>
            <a:endParaRPr lang="zh-CN" altLang="en-US" sz="1600" spc="9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100" name="AutoShape 3"/>
          <p:cNvSpPr>
            <a:spLocks noChangeAspect="1" noChangeArrowheads="1" noTextEdit="1"/>
          </p:cNvSpPr>
          <p:nvPr>
            <p:custDataLst>
              <p:tags r:id="rId62"/>
            </p:custDataLst>
          </p:nvPr>
        </p:nvSpPr>
        <p:spPr bwMode="auto">
          <a:xfrm rot="1800000">
            <a:off x="1761239" y="5342600"/>
            <a:ext cx="753018" cy="62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1" name="Freeform 5"/>
          <p:cNvSpPr/>
          <p:nvPr>
            <p:custDataLst>
              <p:tags r:id="rId63"/>
            </p:custDataLst>
          </p:nvPr>
        </p:nvSpPr>
        <p:spPr bwMode="auto">
          <a:xfrm rot="1800000">
            <a:off x="1977654" y="5454392"/>
            <a:ext cx="558970" cy="376505"/>
          </a:xfrm>
          <a:custGeom>
            <a:gdLst>
              <a:gd name="T0" fmla="*/ 523 w 530"/>
              <a:gd name="T1" fmla="*/ 0 h 357"/>
              <a:gd name="T2" fmla="*/ 206 w 530"/>
              <a:gd name="T3" fmla="*/ 164 h 357"/>
              <a:gd name="T4" fmla="*/ 0 w 530"/>
              <a:gd name="T5" fmla="*/ 346 h 357"/>
              <a:gd name="T6" fmla="*/ 8 w 530"/>
              <a:gd name="T7" fmla="*/ 357 h 357"/>
              <a:gd name="T8" fmla="*/ 203 w 530"/>
              <a:gd name="T9" fmla="*/ 185 h 357"/>
              <a:gd name="T10" fmla="*/ 530 w 530"/>
              <a:gd name="T11" fmla="*/ 17 h 357"/>
              <a:gd name="T12" fmla="*/ 523 w 530"/>
              <a:gd name="T13" fmla="*/ 0 h 3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30" h="357">
                <a:moveTo>
                  <a:pt x="523" y="0"/>
                </a:moveTo>
                <a:cubicBezTo>
                  <a:pt x="436" y="31"/>
                  <a:pt x="324" y="81"/>
                  <a:pt x="206" y="164"/>
                </a:cubicBezTo>
                <a:cubicBezTo>
                  <a:pt x="119" y="226"/>
                  <a:pt x="51" y="290"/>
                  <a:pt x="0" y="346"/>
                </a:cubicBezTo>
                <a:cubicBezTo>
                  <a:pt x="2" y="350"/>
                  <a:pt x="5" y="353"/>
                  <a:pt x="8" y="357"/>
                </a:cubicBezTo>
                <a:cubicBezTo>
                  <a:pt x="57" y="304"/>
                  <a:pt x="121" y="243"/>
                  <a:pt x="203" y="185"/>
                </a:cubicBezTo>
                <a:cubicBezTo>
                  <a:pt x="324" y="98"/>
                  <a:pt x="441" y="47"/>
                  <a:pt x="530" y="17"/>
                </a:cubicBezTo>
                <a:cubicBezTo>
                  <a:pt x="528" y="11"/>
                  <a:pt x="525" y="5"/>
                  <a:pt x="523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2" name="Freeform 6"/>
          <p:cNvSpPr/>
          <p:nvPr>
            <p:custDataLst>
              <p:tags r:id="rId64"/>
            </p:custDataLst>
          </p:nvPr>
        </p:nvSpPr>
        <p:spPr bwMode="auto">
          <a:xfrm rot="1800000">
            <a:off x="1712638" y="5608937"/>
            <a:ext cx="181496" cy="111987"/>
          </a:xfrm>
          <a:custGeom>
            <a:gdLst>
              <a:gd name="T0" fmla="*/ 172 w 172"/>
              <a:gd name="T1" fmla="*/ 1 h 106"/>
              <a:gd name="T2" fmla="*/ 42 w 172"/>
              <a:gd name="T3" fmla="*/ 29 h 106"/>
              <a:gd name="T4" fmla="*/ 0 w 172"/>
              <a:gd name="T5" fmla="*/ 72 h 106"/>
              <a:gd name="T6" fmla="*/ 9 w 172"/>
              <a:gd name="T7" fmla="*/ 93 h 106"/>
              <a:gd name="T8" fmla="*/ 82 w 172"/>
              <a:gd name="T9" fmla="*/ 75 h 106"/>
              <a:gd name="T10" fmla="*/ 172 w 172"/>
              <a:gd name="T11" fmla="*/ 1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72" h="105">
                <a:moveTo>
                  <a:pt x="172" y="1"/>
                </a:moveTo>
                <a:cubicBezTo>
                  <a:pt x="106" y="0"/>
                  <a:pt x="64" y="17"/>
                  <a:pt x="42" y="29"/>
                </a:cubicBezTo>
                <a:cubicBezTo>
                  <a:pt x="25" y="38"/>
                  <a:pt x="0" y="51"/>
                  <a:pt x="0" y="72"/>
                </a:cubicBezTo>
                <a:cubicBezTo>
                  <a:pt x="0" y="79"/>
                  <a:pt x="3" y="88"/>
                  <a:pt x="9" y="93"/>
                </a:cubicBezTo>
                <a:cubicBezTo>
                  <a:pt x="26" y="106"/>
                  <a:pt x="59" y="88"/>
                  <a:pt x="82" y="75"/>
                </a:cubicBezTo>
                <a:cubicBezTo>
                  <a:pt x="106" y="62"/>
                  <a:pt x="139" y="40"/>
                  <a:pt x="172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3" name="Freeform 7"/>
          <p:cNvSpPr/>
          <p:nvPr>
            <p:custDataLst>
              <p:tags r:id="rId65"/>
            </p:custDataLst>
          </p:nvPr>
        </p:nvSpPr>
        <p:spPr bwMode="auto">
          <a:xfrm rot="1800000">
            <a:off x="1733816" y="5619697"/>
            <a:ext cx="142881" cy="165083"/>
          </a:xfrm>
          <a:custGeom>
            <a:gdLst>
              <a:gd name="T0" fmla="*/ 135 w 135"/>
              <a:gd name="T1" fmla="*/ 0 h 156"/>
              <a:gd name="T2" fmla="*/ 28 w 135"/>
              <a:gd name="T3" fmla="*/ 80 h 156"/>
              <a:gd name="T4" fmla="*/ 8 w 135"/>
              <a:gd name="T5" fmla="*/ 137 h 156"/>
              <a:gd name="T6" fmla="*/ 26 w 135"/>
              <a:gd name="T7" fmla="*/ 152 h 156"/>
              <a:gd name="T8" fmla="*/ 84 w 135"/>
              <a:gd name="T9" fmla="*/ 105 h 156"/>
              <a:gd name="T10" fmla="*/ 135 w 135"/>
              <a:gd name="T11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5" h="156">
                <a:moveTo>
                  <a:pt x="135" y="0"/>
                </a:moveTo>
                <a:cubicBezTo>
                  <a:pt x="74" y="27"/>
                  <a:pt x="43" y="60"/>
                  <a:pt x="28" y="80"/>
                </a:cubicBezTo>
                <a:cubicBezTo>
                  <a:pt x="17" y="95"/>
                  <a:pt x="0" y="118"/>
                  <a:pt x="8" y="137"/>
                </a:cubicBezTo>
                <a:cubicBezTo>
                  <a:pt x="11" y="143"/>
                  <a:pt x="17" y="150"/>
                  <a:pt x="26" y="152"/>
                </a:cubicBezTo>
                <a:cubicBezTo>
                  <a:pt x="46" y="156"/>
                  <a:pt x="69" y="127"/>
                  <a:pt x="84" y="105"/>
                </a:cubicBezTo>
                <a:cubicBezTo>
                  <a:pt x="100" y="83"/>
                  <a:pt x="121" y="49"/>
                  <a:pt x="1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4" name="Freeform 8"/>
          <p:cNvSpPr/>
          <p:nvPr>
            <p:custDataLst>
              <p:tags r:id="rId66"/>
            </p:custDataLst>
          </p:nvPr>
        </p:nvSpPr>
        <p:spPr bwMode="auto">
          <a:xfrm rot="1800000">
            <a:off x="1789945" y="5634427"/>
            <a:ext cx="84956" cy="195975"/>
          </a:xfrm>
          <a:custGeom>
            <a:gdLst>
              <a:gd name="T0" fmla="*/ 72 w 80"/>
              <a:gd name="T1" fmla="*/ 0 h 186"/>
              <a:gd name="T2" fmla="*/ 9 w 80"/>
              <a:gd name="T3" fmla="*/ 118 h 186"/>
              <a:gd name="T4" fmla="*/ 15 w 80"/>
              <a:gd name="T5" fmla="*/ 177 h 186"/>
              <a:gd name="T6" fmla="*/ 37 w 80"/>
              <a:gd name="T7" fmla="*/ 184 h 186"/>
              <a:gd name="T8" fmla="*/ 71 w 80"/>
              <a:gd name="T9" fmla="*/ 116 h 186"/>
              <a:gd name="T10" fmla="*/ 72 w 80"/>
              <a:gd name="T11" fmla="*/ 0 h 1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186">
                <a:moveTo>
                  <a:pt x="72" y="0"/>
                </a:moveTo>
                <a:cubicBezTo>
                  <a:pt x="28" y="50"/>
                  <a:pt x="15" y="93"/>
                  <a:pt x="9" y="118"/>
                </a:cubicBezTo>
                <a:cubicBezTo>
                  <a:pt x="5" y="136"/>
                  <a:pt x="0" y="164"/>
                  <a:pt x="15" y="177"/>
                </a:cubicBezTo>
                <a:cubicBezTo>
                  <a:pt x="20" y="182"/>
                  <a:pt x="29" y="186"/>
                  <a:pt x="37" y="184"/>
                </a:cubicBezTo>
                <a:cubicBezTo>
                  <a:pt x="58" y="179"/>
                  <a:pt x="65" y="143"/>
                  <a:pt x="71" y="116"/>
                </a:cubicBezTo>
                <a:cubicBezTo>
                  <a:pt x="76" y="90"/>
                  <a:pt x="80" y="50"/>
                  <a:pt x="72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5" name="Freeform 9"/>
          <p:cNvSpPr/>
          <p:nvPr>
            <p:custDataLst>
              <p:tags r:id="rId67"/>
            </p:custDataLst>
          </p:nvPr>
        </p:nvSpPr>
        <p:spPr bwMode="auto">
          <a:xfrm rot="1800000">
            <a:off x="1778345" y="5622114"/>
            <a:ext cx="131295" cy="80129"/>
          </a:xfrm>
          <a:custGeom>
            <a:gdLst>
              <a:gd name="T0" fmla="*/ 124 w 124"/>
              <a:gd name="T1" fmla="*/ 1 h 76"/>
              <a:gd name="T2" fmla="*/ 30 w 124"/>
              <a:gd name="T3" fmla="*/ 21 h 76"/>
              <a:gd name="T4" fmla="*/ 0 w 124"/>
              <a:gd name="T5" fmla="*/ 52 h 76"/>
              <a:gd name="T6" fmla="*/ 7 w 124"/>
              <a:gd name="T7" fmla="*/ 67 h 76"/>
              <a:gd name="T8" fmla="*/ 60 w 124"/>
              <a:gd name="T9" fmla="*/ 54 h 76"/>
              <a:gd name="T10" fmla="*/ 124 w 124"/>
              <a:gd name="T11" fmla="*/ 1 h 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4" h="76">
                <a:moveTo>
                  <a:pt x="124" y="1"/>
                </a:moveTo>
                <a:cubicBezTo>
                  <a:pt x="76" y="0"/>
                  <a:pt x="46" y="13"/>
                  <a:pt x="30" y="21"/>
                </a:cubicBezTo>
                <a:cubicBezTo>
                  <a:pt x="19" y="28"/>
                  <a:pt x="1" y="38"/>
                  <a:pt x="0" y="52"/>
                </a:cubicBezTo>
                <a:cubicBezTo>
                  <a:pt x="0" y="57"/>
                  <a:pt x="2" y="64"/>
                  <a:pt x="7" y="67"/>
                </a:cubicBezTo>
                <a:cubicBezTo>
                  <a:pt x="19" y="76"/>
                  <a:pt x="43" y="64"/>
                  <a:pt x="60" y="54"/>
                </a:cubicBezTo>
                <a:cubicBezTo>
                  <a:pt x="76" y="45"/>
                  <a:pt x="100" y="29"/>
                  <a:pt x="12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6" name="Freeform 10"/>
          <p:cNvSpPr/>
          <p:nvPr>
            <p:custDataLst>
              <p:tags r:id="rId68"/>
            </p:custDataLst>
          </p:nvPr>
        </p:nvSpPr>
        <p:spPr bwMode="auto">
          <a:xfrm rot="1800000">
            <a:off x="1794441" y="5631253"/>
            <a:ext cx="101367" cy="117778"/>
          </a:xfrm>
          <a:custGeom>
            <a:gdLst>
              <a:gd name="T0" fmla="*/ 96 w 96"/>
              <a:gd name="T1" fmla="*/ 0 h 112"/>
              <a:gd name="T2" fmla="*/ 20 w 96"/>
              <a:gd name="T3" fmla="*/ 58 h 112"/>
              <a:gd name="T4" fmla="*/ 5 w 96"/>
              <a:gd name="T5" fmla="*/ 98 h 112"/>
              <a:gd name="T6" fmla="*/ 18 w 96"/>
              <a:gd name="T7" fmla="*/ 109 h 112"/>
              <a:gd name="T8" fmla="*/ 60 w 96"/>
              <a:gd name="T9" fmla="*/ 75 h 112"/>
              <a:gd name="T10" fmla="*/ 96 w 96"/>
              <a:gd name="T11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6" h="112">
                <a:moveTo>
                  <a:pt x="96" y="0"/>
                </a:moveTo>
                <a:cubicBezTo>
                  <a:pt x="53" y="19"/>
                  <a:pt x="31" y="43"/>
                  <a:pt x="20" y="58"/>
                </a:cubicBezTo>
                <a:cubicBezTo>
                  <a:pt x="12" y="69"/>
                  <a:pt x="0" y="85"/>
                  <a:pt x="5" y="98"/>
                </a:cubicBezTo>
                <a:cubicBezTo>
                  <a:pt x="7" y="103"/>
                  <a:pt x="12" y="108"/>
                  <a:pt x="18" y="109"/>
                </a:cubicBezTo>
                <a:cubicBezTo>
                  <a:pt x="33" y="112"/>
                  <a:pt x="49" y="91"/>
                  <a:pt x="60" y="75"/>
                </a:cubicBezTo>
                <a:cubicBezTo>
                  <a:pt x="71" y="60"/>
                  <a:pt x="86" y="35"/>
                  <a:pt x="9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7" name="Freeform 11"/>
          <p:cNvSpPr/>
          <p:nvPr>
            <p:custDataLst>
              <p:tags r:id="rId69"/>
            </p:custDataLst>
          </p:nvPr>
        </p:nvSpPr>
        <p:spPr bwMode="auto">
          <a:xfrm rot="1800000">
            <a:off x="1833780" y="5640709"/>
            <a:ext cx="60821" cy="140948"/>
          </a:xfrm>
          <a:custGeom>
            <a:gdLst>
              <a:gd name="T0" fmla="*/ 52 w 58"/>
              <a:gd name="T1" fmla="*/ 0 h 133"/>
              <a:gd name="T2" fmla="*/ 7 w 58"/>
              <a:gd name="T3" fmla="*/ 85 h 133"/>
              <a:gd name="T4" fmla="*/ 11 w 58"/>
              <a:gd name="T5" fmla="*/ 127 h 133"/>
              <a:gd name="T6" fmla="*/ 27 w 58"/>
              <a:gd name="T7" fmla="*/ 132 h 133"/>
              <a:gd name="T8" fmla="*/ 51 w 58"/>
              <a:gd name="T9" fmla="*/ 84 h 133"/>
              <a:gd name="T10" fmla="*/ 52 w 58"/>
              <a:gd name="T11" fmla="*/ 0 h 1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" h="133">
                <a:moveTo>
                  <a:pt x="52" y="0"/>
                </a:moveTo>
                <a:cubicBezTo>
                  <a:pt x="21" y="36"/>
                  <a:pt x="11" y="67"/>
                  <a:pt x="7" y="85"/>
                </a:cubicBezTo>
                <a:cubicBezTo>
                  <a:pt x="4" y="98"/>
                  <a:pt x="0" y="118"/>
                  <a:pt x="11" y="127"/>
                </a:cubicBezTo>
                <a:cubicBezTo>
                  <a:pt x="15" y="131"/>
                  <a:pt x="21" y="133"/>
                  <a:pt x="27" y="132"/>
                </a:cubicBezTo>
                <a:cubicBezTo>
                  <a:pt x="42" y="129"/>
                  <a:pt x="47" y="102"/>
                  <a:pt x="51" y="84"/>
                </a:cubicBezTo>
                <a:cubicBezTo>
                  <a:pt x="55" y="65"/>
                  <a:pt x="58" y="36"/>
                  <a:pt x="5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8" name="Freeform 12"/>
          <p:cNvSpPr/>
          <p:nvPr>
            <p:custDataLst>
              <p:tags r:id="rId70"/>
            </p:custDataLst>
          </p:nvPr>
        </p:nvSpPr>
        <p:spPr bwMode="auto">
          <a:xfrm rot="1800000">
            <a:off x="1851459" y="5627001"/>
            <a:ext cx="89783" cy="83990"/>
          </a:xfrm>
          <a:custGeom>
            <a:gdLst>
              <a:gd name="T0" fmla="*/ 9 w 85"/>
              <a:gd name="T1" fmla="*/ 25 h 79"/>
              <a:gd name="T2" fmla="*/ 3 w 85"/>
              <a:gd name="T3" fmla="*/ 40 h 79"/>
              <a:gd name="T4" fmla="*/ 30 w 85"/>
              <a:gd name="T5" fmla="*/ 38 h 79"/>
              <a:gd name="T6" fmla="*/ 23 w 85"/>
              <a:gd name="T7" fmla="*/ 60 h 79"/>
              <a:gd name="T8" fmla="*/ 47 w 85"/>
              <a:gd name="T9" fmla="*/ 53 h 79"/>
              <a:gd name="T10" fmla="*/ 47 w 85"/>
              <a:gd name="T11" fmla="*/ 76 h 79"/>
              <a:gd name="T12" fmla="*/ 65 w 85"/>
              <a:gd name="T13" fmla="*/ 70 h 79"/>
              <a:gd name="T14" fmla="*/ 75 w 85"/>
              <a:gd name="T15" fmla="*/ 14 h 79"/>
              <a:gd name="T16" fmla="*/ 9 w 85"/>
              <a:gd name="T17" fmla="*/ 25 h 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5" h="79">
                <a:moveTo>
                  <a:pt x="9" y="25"/>
                </a:moveTo>
                <a:cubicBezTo>
                  <a:pt x="8" y="26"/>
                  <a:pt x="0" y="35"/>
                  <a:pt x="3" y="40"/>
                </a:cubicBezTo>
                <a:cubicBezTo>
                  <a:pt x="6" y="44"/>
                  <a:pt x="17" y="44"/>
                  <a:pt x="30" y="38"/>
                </a:cubicBezTo>
                <a:cubicBezTo>
                  <a:pt x="22" y="47"/>
                  <a:pt x="20" y="57"/>
                  <a:pt x="23" y="60"/>
                </a:cubicBezTo>
                <a:cubicBezTo>
                  <a:pt x="26" y="63"/>
                  <a:pt x="37" y="62"/>
                  <a:pt x="47" y="53"/>
                </a:cubicBezTo>
                <a:cubicBezTo>
                  <a:pt x="39" y="62"/>
                  <a:pt x="41" y="73"/>
                  <a:pt x="47" y="76"/>
                </a:cubicBezTo>
                <a:cubicBezTo>
                  <a:pt x="51" y="79"/>
                  <a:pt x="59" y="77"/>
                  <a:pt x="65" y="70"/>
                </a:cubicBezTo>
                <a:cubicBezTo>
                  <a:pt x="83" y="51"/>
                  <a:pt x="85" y="25"/>
                  <a:pt x="75" y="14"/>
                </a:cubicBezTo>
                <a:cubicBezTo>
                  <a:pt x="63" y="0"/>
                  <a:pt x="31" y="0"/>
                  <a:pt x="9" y="25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09" name="Freeform 13"/>
          <p:cNvSpPr/>
          <p:nvPr>
            <p:custDataLst>
              <p:tags r:id="rId71"/>
            </p:custDataLst>
          </p:nvPr>
        </p:nvSpPr>
        <p:spPr bwMode="auto">
          <a:xfrm rot="1800000">
            <a:off x="1885545" y="5636582"/>
            <a:ext cx="57925" cy="57923"/>
          </a:xfrm>
          <a:custGeom>
            <a:gdLst>
              <a:gd name="T0" fmla="*/ 45 w 55"/>
              <a:gd name="T1" fmla="*/ 47 h 55"/>
              <a:gd name="T2" fmla="*/ 47 w 55"/>
              <a:gd name="T3" fmla="*/ 55 h 55"/>
              <a:gd name="T4" fmla="*/ 47 w 55"/>
              <a:gd name="T5" fmla="*/ 13 h 55"/>
              <a:gd name="T6" fmla="*/ 0 w 55"/>
              <a:gd name="T7" fmla="*/ 9 h 55"/>
              <a:gd name="T8" fmla="*/ 45 w 55"/>
              <a:gd name="T9" fmla="*/ 47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5" h="55">
                <a:moveTo>
                  <a:pt x="45" y="47"/>
                </a:moveTo>
                <a:cubicBezTo>
                  <a:pt x="46" y="49"/>
                  <a:pt x="47" y="52"/>
                  <a:pt x="47" y="55"/>
                </a:cubicBezTo>
                <a:cubicBezTo>
                  <a:pt x="55" y="39"/>
                  <a:pt x="54" y="22"/>
                  <a:pt x="47" y="13"/>
                </a:cubicBezTo>
                <a:cubicBezTo>
                  <a:pt x="38" y="3"/>
                  <a:pt x="18" y="0"/>
                  <a:pt x="0" y="9"/>
                </a:cubicBezTo>
                <a:cubicBezTo>
                  <a:pt x="20" y="15"/>
                  <a:pt x="38" y="27"/>
                  <a:pt x="45" y="47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0" name="Freeform 14"/>
          <p:cNvSpPr/>
          <p:nvPr>
            <p:custDataLst>
              <p:tags r:id="rId72"/>
            </p:custDataLst>
          </p:nvPr>
        </p:nvSpPr>
        <p:spPr bwMode="auto">
          <a:xfrm rot="1800000">
            <a:off x="1855397" y="5548780"/>
            <a:ext cx="201770" cy="52132"/>
          </a:xfrm>
          <a:custGeom>
            <a:gdLst>
              <a:gd name="T0" fmla="*/ 0 w 192"/>
              <a:gd name="T1" fmla="*/ 42 h 50"/>
              <a:gd name="T2" fmla="*/ 86 w 192"/>
              <a:gd name="T3" fmla="*/ 5 h 50"/>
              <a:gd name="T4" fmla="*/ 192 w 192"/>
              <a:gd name="T5" fmla="*/ 35 h 50"/>
              <a:gd name="T6" fmla="*/ 153 w 192"/>
              <a:gd name="T7" fmla="*/ 48 h 50"/>
              <a:gd name="T8" fmla="*/ 88 w 192"/>
              <a:gd name="T9" fmla="*/ 35 h 50"/>
              <a:gd name="T10" fmla="*/ 0 w 192"/>
              <a:gd name="T11" fmla="*/ 42 h 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2" h="50">
                <a:moveTo>
                  <a:pt x="0" y="42"/>
                </a:moveTo>
                <a:cubicBezTo>
                  <a:pt x="11" y="32"/>
                  <a:pt x="41" y="10"/>
                  <a:pt x="86" y="5"/>
                </a:cubicBezTo>
                <a:cubicBezTo>
                  <a:pt x="142" y="0"/>
                  <a:pt x="182" y="27"/>
                  <a:pt x="192" y="35"/>
                </a:cubicBezTo>
                <a:cubicBezTo>
                  <a:pt x="184" y="40"/>
                  <a:pt x="170" y="46"/>
                  <a:pt x="153" y="48"/>
                </a:cubicBezTo>
                <a:cubicBezTo>
                  <a:pt x="126" y="50"/>
                  <a:pt x="109" y="40"/>
                  <a:pt x="88" y="35"/>
                </a:cubicBezTo>
                <a:cubicBezTo>
                  <a:pt x="69" y="30"/>
                  <a:pt x="40" y="28"/>
                  <a:pt x="0" y="4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1" name="Freeform 15"/>
          <p:cNvSpPr/>
          <p:nvPr>
            <p:custDataLst>
              <p:tags r:id="rId73"/>
            </p:custDataLst>
          </p:nvPr>
        </p:nvSpPr>
        <p:spPr bwMode="auto">
          <a:xfrm rot="1800000">
            <a:off x="2289758" y="5596547"/>
            <a:ext cx="55993" cy="162187"/>
          </a:xfrm>
          <a:custGeom>
            <a:gdLst>
              <a:gd name="T0" fmla="*/ 6 w 53"/>
              <a:gd name="T1" fmla="*/ 0 h 154"/>
              <a:gd name="T2" fmla="*/ 49 w 53"/>
              <a:gd name="T3" fmla="*/ 92 h 154"/>
              <a:gd name="T4" fmla="*/ 14 w 53"/>
              <a:gd name="T5" fmla="*/ 154 h 154"/>
              <a:gd name="T6" fmla="*/ 20 w 53"/>
              <a:gd name="T7" fmla="*/ 107 h 154"/>
              <a:gd name="T8" fmla="*/ 2 w 53"/>
              <a:gd name="T9" fmla="*/ 41 h 154"/>
              <a:gd name="T10" fmla="*/ 6 w 53"/>
              <a:gd name="T11" fmla="*/ 0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" h="154">
                <a:moveTo>
                  <a:pt x="6" y="0"/>
                </a:moveTo>
                <a:cubicBezTo>
                  <a:pt x="36" y="22"/>
                  <a:pt x="53" y="57"/>
                  <a:pt x="49" y="92"/>
                </a:cubicBezTo>
                <a:cubicBezTo>
                  <a:pt x="45" y="128"/>
                  <a:pt x="20" y="149"/>
                  <a:pt x="14" y="154"/>
                </a:cubicBezTo>
                <a:cubicBezTo>
                  <a:pt x="21" y="134"/>
                  <a:pt x="21" y="118"/>
                  <a:pt x="20" y="107"/>
                </a:cubicBezTo>
                <a:cubicBezTo>
                  <a:pt x="17" y="81"/>
                  <a:pt x="5" y="69"/>
                  <a:pt x="2" y="41"/>
                </a:cubicBezTo>
                <a:cubicBezTo>
                  <a:pt x="0" y="24"/>
                  <a:pt x="3" y="9"/>
                  <a:pt x="6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2" name="Freeform 16"/>
          <p:cNvSpPr/>
          <p:nvPr>
            <p:custDataLst>
              <p:tags r:id="rId74"/>
            </p:custDataLst>
          </p:nvPr>
        </p:nvSpPr>
        <p:spPr bwMode="auto">
          <a:xfrm rot="1800000">
            <a:off x="2132357" y="5529823"/>
            <a:ext cx="445052" cy="103298"/>
          </a:xfrm>
          <a:custGeom>
            <a:gdLst>
              <a:gd name="T0" fmla="*/ 0 w 422"/>
              <a:gd name="T1" fmla="*/ 72 h 98"/>
              <a:gd name="T2" fmla="*/ 2 w 422"/>
              <a:gd name="T3" fmla="*/ 57 h 98"/>
              <a:gd name="T4" fmla="*/ 72 w 422"/>
              <a:gd name="T5" fmla="*/ 68 h 98"/>
              <a:gd name="T6" fmla="*/ 419 w 422"/>
              <a:gd name="T7" fmla="*/ 0 h 98"/>
              <a:gd name="T8" fmla="*/ 422 w 422"/>
              <a:gd name="T9" fmla="*/ 18 h 98"/>
              <a:gd name="T10" fmla="*/ 60 w 422"/>
              <a:gd name="T11" fmla="*/ 82 h 98"/>
              <a:gd name="T12" fmla="*/ 0 w 422"/>
              <a:gd name="T13" fmla="*/ 7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2" h="98">
                <a:moveTo>
                  <a:pt x="0" y="72"/>
                </a:moveTo>
                <a:cubicBezTo>
                  <a:pt x="1" y="67"/>
                  <a:pt x="2" y="62"/>
                  <a:pt x="2" y="57"/>
                </a:cubicBezTo>
                <a:cubicBezTo>
                  <a:pt x="24" y="62"/>
                  <a:pt x="47" y="65"/>
                  <a:pt x="72" y="68"/>
                </a:cubicBezTo>
                <a:cubicBezTo>
                  <a:pt x="217" y="82"/>
                  <a:pt x="340" y="39"/>
                  <a:pt x="419" y="0"/>
                </a:cubicBezTo>
                <a:cubicBezTo>
                  <a:pt x="420" y="6"/>
                  <a:pt x="421" y="12"/>
                  <a:pt x="422" y="18"/>
                </a:cubicBezTo>
                <a:cubicBezTo>
                  <a:pt x="334" y="59"/>
                  <a:pt x="207" y="98"/>
                  <a:pt x="60" y="82"/>
                </a:cubicBezTo>
                <a:cubicBezTo>
                  <a:pt x="39" y="79"/>
                  <a:pt x="19" y="76"/>
                  <a:pt x="0" y="7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3" name="Freeform 17"/>
          <p:cNvSpPr/>
          <p:nvPr>
            <p:custDataLst>
              <p:tags r:id="rId75"/>
            </p:custDataLst>
          </p:nvPr>
        </p:nvSpPr>
        <p:spPr bwMode="auto">
          <a:xfrm rot="1800000">
            <a:off x="2073330" y="5332382"/>
            <a:ext cx="117780" cy="120675"/>
          </a:xfrm>
          <a:custGeom>
            <a:gdLst>
              <a:gd name="T0" fmla="*/ 112 w 112"/>
              <a:gd name="T1" fmla="*/ 114 h 114"/>
              <a:gd name="T2" fmla="*/ 60 w 112"/>
              <a:gd name="T3" fmla="*/ 25 h 114"/>
              <a:gd name="T4" fmla="*/ 18 w 112"/>
              <a:gd name="T5" fmla="*/ 5 h 114"/>
              <a:gd name="T6" fmla="*/ 5 w 112"/>
              <a:gd name="T7" fmla="*/ 17 h 114"/>
              <a:gd name="T8" fmla="*/ 36 w 112"/>
              <a:gd name="T9" fmla="*/ 66 h 114"/>
              <a:gd name="T10" fmla="*/ 112 w 112"/>
              <a:gd name="T11" fmla="*/ 114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2" h="114">
                <a:moveTo>
                  <a:pt x="112" y="114"/>
                </a:moveTo>
                <a:cubicBezTo>
                  <a:pt x="97" y="65"/>
                  <a:pt x="74" y="38"/>
                  <a:pt x="60" y="25"/>
                </a:cubicBezTo>
                <a:cubicBezTo>
                  <a:pt x="49" y="15"/>
                  <a:pt x="33" y="0"/>
                  <a:pt x="18" y="5"/>
                </a:cubicBezTo>
                <a:cubicBezTo>
                  <a:pt x="13" y="7"/>
                  <a:pt x="7" y="11"/>
                  <a:pt x="5" y="17"/>
                </a:cubicBezTo>
                <a:cubicBezTo>
                  <a:pt x="0" y="33"/>
                  <a:pt x="21" y="52"/>
                  <a:pt x="36" y="66"/>
                </a:cubicBezTo>
                <a:cubicBezTo>
                  <a:pt x="51" y="80"/>
                  <a:pt x="76" y="99"/>
                  <a:pt x="112" y="11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4" name="Freeform 18"/>
          <p:cNvSpPr/>
          <p:nvPr>
            <p:custDataLst>
              <p:tags r:id="rId76"/>
            </p:custDataLst>
          </p:nvPr>
        </p:nvSpPr>
        <p:spPr bwMode="auto">
          <a:xfrm rot="1800000">
            <a:off x="2031909" y="5368777"/>
            <a:ext cx="145776" cy="75302"/>
          </a:xfrm>
          <a:custGeom>
            <a:gdLst>
              <a:gd name="T0" fmla="*/ 138 w 138"/>
              <a:gd name="T1" fmla="*/ 70 h 72"/>
              <a:gd name="T2" fmla="*/ 54 w 138"/>
              <a:gd name="T3" fmla="*/ 12 h 72"/>
              <a:gd name="T4" fmla="*/ 8 w 138"/>
              <a:gd name="T5" fmla="*/ 11 h 72"/>
              <a:gd name="T6" fmla="*/ 1 w 138"/>
              <a:gd name="T7" fmla="*/ 27 h 72"/>
              <a:gd name="T8" fmla="*/ 49 w 138"/>
              <a:gd name="T9" fmla="*/ 59 h 72"/>
              <a:gd name="T10" fmla="*/ 138 w 138"/>
              <a:gd name="T11" fmla="*/ 70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8" h="72">
                <a:moveTo>
                  <a:pt x="138" y="70"/>
                </a:moveTo>
                <a:cubicBezTo>
                  <a:pt x="104" y="32"/>
                  <a:pt x="72" y="18"/>
                  <a:pt x="54" y="12"/>
                </a:cubicBezTo>
                <a:cubicBezTo>
                  <a:pt x="40" y="7"/>
                  <a:pt x="19" y="0"/>
                  <a:pt x="8" y="11"/>
                </a:cubicBezTo>
                <a:cubicBezTo>
                  <a:pt x="3" y="14"/>
                  <a:pt x="0" y="21"/>
                  <a:pt x="1" y="27"/>
                </a:cubicBezTo>
                <a:cubicBezTo>
                  <a:pt x="2" y="44"/>
                  <a:pt x="30" y="53"/>
                  <a:pt x="49" y="59"/>
                </a:cubicBezTo>
                <a:cubicBezTo>
                  <a:pt x="69" y="65"/>
                  <a:pt x="99" y="72"/>
                  <a:pt x="138" y="7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5" name="Freeform 19"/>
          <p:cNvSpPr/>
          <p:nvPr>
            <p:custDataLst>
              <p:tags r:id="rId77"/>
            </p:custDataLst>
          </p:nvPr>
        </p:nvSpPr>
        <p:spPr bwMode="auto">
          <a:xfrm rot="1800000">
            <a:off x="2005489" y="5415571"/>
            <a:ext cx="153499" cy="55993"/>
          </a:xfrm>
          <a:custGeom>
            <a:gdLst>
              <a:gd name="T0" fmla="*/ 146 w 146"/>
              <a:gd name="T1" fmla="*/ 19 h 53"/>
              <a:gd name="T2" fmla="*/ 44 w 146"/>
              <a:gd name="T3" fmla="*/ 2 h 53"/>
              <a:gd name="T4" fmla="*/ 2 w 146"/>
              <a:gd name="T5" fmla="*/ 21 h 53"/>
              <a:gd name="T6" fmla="*/ 3 w 146"/>
              <a:gd name="T7" fmla="*/ 39 h 53"/>
              <a:gd name="T8" fmla="*/ 60 w 146"/>
              <a:gd name="T9" fmla="*/ 47 h 53"/>
              <a:gd name="T10" fmla="*/ 146 w 146"/>
              <a:gd name="T11" fmla="*/ 19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" h="52">
                <a:moveTo>
                  <a:pt x="146" y="19"/>
                </a:moveTo>
                <a:cubicBezTo>
                  <a:pt x="99" y="0"/>
                  <a:pt x="63" y="0"/>
                  <a:pt x="44" y="2"/>
                </a:cubicBezTo>
                <a:cubicBezTo>
                  <a:pt x="30" y="4"/>
                  <a:pt x="8" y="6"/>
                  <a:pt x="2" y="21"/>
                </a:cubicBezTo>
                <a:cubicBezTo>
                  <a:pt x="0" y="26"/>
                  <a:pt x="0" y="33"/>
                  <a:pt x="3" y="39"/>
                </a:cubicBezTo>
                <a:cubicBezTo>
                  <a:pt x="11" y="53"/>
                  <a:pt x="40" y="49"/>
                  <a:pt x="60" y="47"/>
                </a:cubicBezTo>
                <a:cubicBezTo>
                  <a:pt x="81" y="44"/>
                  <a:pt x="111" y="37"/>
                  <a:pt x="146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6" name="Freeform 20"/>
          <p:cNvSpPr/>
          <p:nvPr>
            <p:custDataLst>
              <p:tags r:id="rId78"/>
            </p:custDataLst>
          </p:nvPr>
        </p:nvSpPr>
        <p:spPr bwMode="auto">
          <a:xfrm rot="1800000">
            <a:off x="2098946" y="5380638"/>
            <a:ext cx="84956" cy="84956"/>
          </a:xfrm>
          <a:custGeom>
            <a:gdLst>
              <a:gd name="T0" fmla="*/ 80 w 80"/>
              <a:gd name="T1" fmla="*/ 81 h 81"/>
              <a:gd name="T2" fmla="*/ 42 w 80"/>
              <a:gd name="T3" fmla="*/ 18 h 81"/>
              <a:gd name="T4" fmla="*/ 13 w 80"/>
              <a:gd name="T5" fmla="*/ 3 h 81"/>
              <a:gd name="T6" fmla="*/ 3 w 80"/>
              <a:gd name="T7" fmla="*/ 12 h 81"/>
              <a:gd name="T8" fmla="*/ 26 w 80"/>
              <a:gd name="T9" fmla="*/ 47 h 81"/>
              <a:gd name="T10" fmla="*/ 80 w 80"/>
              <a:gd name="T11" fmla="*/ 81 h 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81">
                <a:moveTo>
                  <a:pt x="80" y="81"/>
                </a:moveTo>
                <a:cubicBezTo>
                  <a:pt x="69" y="46"/>
                  <a:pt x="52" y="27"/>
                  <a:pt x="42" y="18"/>
                </a:cubicBezTo>
                <a:cubicBezTo>
                  <a:pt x="35" y="10"/>
                  <a:pt x="23" y="0"/>
                  <a:pt x="13" y="3"/>
                </a:cubicBezTo>
                <a:cubicBezTo>
                  <a:pt x="9" y="4"/>
                  <a:pt x="5" y="7"/>
                  <a:pt x="3" y="12"/>
                </a:cubicBezTo>
                <a:cubicBezTo>
                  <a:pt x="0" y="23"/>
                  <a:pt x="15" y="37"/>
                  <a:pt x="26" y="47"/>
                </a:cubicBezTo>
                <a:cubicBezTo>
                  <a:pt x="36" y="57"/>
                  <a:pt x="54" y="70"/>
                  <a:pt x="80" y="8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7" name="Freeform 21"/>
          <p:cNvSpPr/>
          <p:nvPr>
            <p:custDataLst>
              <p:tags r:id="rId79"/>
            </p:custDataLst>
          </p:nvPr>
        </p:nvSpPr>
        <p:spPr bwMode="auto">
          <a:xfrm rot="1800000">
            <a:off x="2069187" y="5405935"/>
            <a:ext cx="105230" cy="54062"/>
          </a:xfrm>
          <a:custGeom>
            <a:gdLst>
              <a:gd name="T0" fmla="*/ 99 w 99"/>
              <a:gd name="T1" fmla="*/ 50 h 51"/>
              <a:gd name="T2" fmla="*/ 38 w 99"/>
              <a:gd name="T3" fmla="*/ 8 h 51"/>
              <a:gd name="T4" fmla="*/ 5 w 99"/>
              <a:gd name="T5" fmla="*/ 7 h 51"/>
              <a:gd name="T6" fmla="*/ 0 w 99"/>
              <a:gd name="T7" fmla="*/ 19 h 51"/>
              <a:gd name="T8" fmla="*/ 35 w 99"/>
              <a:gd name="T9" fmla="*/ 42 h 51"/>
              <a:gd name="T10" fmla="*/ 99 w 99"/>
              <a:gd name="T11" fmla="*/ 50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9" h="51">
                <a:moveTo>
                  <a:pt x="99" y="50"/>
                </a:moveTo>
                <a:cubicBezTo>
                  <a:pt x="74" y="23"/>
                  <a:pt x="51" y="12"/>
                  <a:pt x="38" y="8"/>
                </a:cubicBezTo>
                <a:cubicBezTo>
                  <a:pt x="28" y="5"/>
                  <a:pt x="14" y="0"/>
                  <a:pt x="5" y="7"/>
                </a:cubicBezTo>
                <a:cubicBezTo>
                  <a:pt x="2" y="10"/>
                  <a:pt x="0" y="15"/>
                  <a:pt x="0" y="19"/>
                </a:cubicBezTo>
                <a:cubicBezTo>
                  <a:pt x="2" y="31"/>
                  <a:pt x="21" y="37"/>
                  <a:pt x="35" y="42"/>
                </a:cubicBezTo>
                <a:cubicBezTo>
                  <a:pt x="49" y="46"/>
                  <a:pt x="71" y="51"/>
                  <a:pt x="99" y="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8" name="Freeform 22"/>
          <p:cNvSpPr/>
          <p:nvPr>
            <p:custDataLst>
              <p:tags r:id="rId80"/>
            </p:custDataLst>
          </p:nvPr>
        </p:nvSpPr>
        <p:spPr bwMode="auto">
          <a:xfrm rot="1800000">
            <a:off x="2050009" y="5438965"/>
            <a:ext cx="111021" cy="40546"/>
          </a:xfrm>
          <a:custGeom>
            <a:gdLst>
              <a:gd name="T0" fmla="*/ 105 w 105"/>
              <a:gd name="T1" fmla="*/ 14 h 38"/>
              <a:gd name="T2" fmla="*/ 32 w 105"/>
              <a:gd name="T3" fmla="*/ 2 h 38"/>
              <a:gd name="T4" fmla="*/ 2 w 105"/>
              <a:gd name="T5" fmla="*/ 15 h 38"/>
              <a:gd name="T6" fmla="*/ 2 w 105"/>
              <a:gd name="T7" fmla="*/ 28 h 38"/>
              <a:gd name="T8" fmla="*/ 44 w 105"/>
              <a:gd name="T9" fmla="*/ 34 h 38"/>
              <a:gd name="T10" fmla="*/ 105 w 105"/>
              <a:gd name="T11" fmla="*/ 14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5" h="38">
                <a:moveTo>
                  <a:pt x="105" y="14"/>
                </a:moveTo>
                <a:cubicBezTo>
                  <a:pt x="71" y="0"/>
                  <a:pt x="46" y="0"/>
                  <a:pt x="32" y="2"/>
                </a:cubicBezTo>
                <a:cubicBezTo>
                  <a:pt x="22" y="3"/>
                  <a:pt x="6" y="5"/>
                  <a:pt x="2" y="15"/>
                </a:cubicBezTo>
                <a:cubicBezTo>
                  <a:pt x="0" y="19"/>
                  <a:pt x="0" y="24"/>
                  <a:pt x="2" y="28"/>
                </a:cubicBezTo>
                <a:cubicBezTo>
                  <a:pt x="8" y="38"/>
                  <a:pt x="29" y="36"/>
                  <a:pt x="44" y="34"/>
                </a:cubicBezTo>
                <a:cubicBezTo>
                  <a:pt x="58" y="32"/>
                  <a:pt x="80" y="27"/>
                  <a:pt x="10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19" name="Freeform 23"/>
          <p:cNvSpPr/>
          <p:nvPr>
            <p:custDataLst>
              <p:tags r:id="rId81"/>
            </p:custDataLst>
          </p:nvPr>
        </p:nvSpPr>
        <p:spPr bwMode="auto">
          <a:xfrm rot="1800000">
            <a:off x="2116612" y="5434436"/>
            <a:ext cx="62752" cy="68543"/>
          </a:xfrm>
          <a:custGeom>
            <a:gdLst>
              <a:gd name="T0" fmla="*/ 29 w 60"/>
              <a:gd name="T1" fmla="*/ 4 h 65"/>
              <a:gd name="T2" fmla="*/ 17 w 60"/>
              <a:gd name="T3" fmla="*/ 3 h 65"/>
              <a:gd name="T4" fmla="*/ 25 w 60"/>
              <a:gd name="T5" fmla="*/ 23 h 65"/>
              <a:gd name="T6" fmla="*/ 7 w 60"/>
              <a:gd name="T7" fmla="*/ 23 h 65"/>
              <a:gd name="T8" fmla="*/ 18 w 60"/>
              <a:gd name="T9" fmla="*/ 38 h 65"/>
              <a:gd name="T10" fmla="*/ 1 w 60"/>
              <a:gd name="T11" fmla="*/ 44 h 65"/>
              <a:gd name="T12" fmla="*/ 10 w 60"/>
              <a:gd name="T13" fmla="*/ 56 h 65"/>
              <a:gd name="T14" fmla="*/ 53 w 60"/>
              <a:gd name="T15" fmla="*/ 49 h 65"/>
              <a:gd name="T16" fmla="*/ 29 w 60"/>
              <a:gd name="T17" fmla="*/ 4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0" h="65">
                <a:moveTo>
                  <a:pt x="29" y="4"/>
                </a:moveTo>
                <a:cubicBezTo>
                  <a:pt x="28" y="3"/>
                  <a:pt x="19" y="0"/>
                  <a:pt x="17" y="3"/>
                </a:cubicBezTo>
                <a:cubicBezTo>
                  <a:pt x="14" y="6"/>
                  <a:pt x="17" y="14"/>
                  <a:pt x="25" y="23"/>
                </a:cubicBezTo>
                <a:cubicBezTo>
                  <a:pt x="16" y="19"/>
                  <a:pt x="9" y="20"/>
                  <a:pt x="7" y="23"/>
                </a:cubicBezTo>
                <a:cubicBezTo>
                  <a:pt x="5" y="26"/>
                  <a:pt x="9" y="33"/>
                  <a:pt x="18" y="38"/>
                </a:cubicBezTo>
                <a:cubicBezTo>
                  <a:pt x="10" y="35"/>
                  <a:pt x="2" y="39"/>
                  <a:pt x="1" y="44"/>
                </a:cubicBezTo>
                <a:cubicBezTo>
                  <a:pt x="0" y="48"/>
                  <a:pt x="3" y="53"/>
                  <a:pt x="10" y="56"/>
                </a:cubicBezTo>
                <a:cubicBezTo>
                  <a:pt x="28" y="65"/>
                  <a:pt x="47" y="60"/>
                  <a:pt x="53" y="49"/>
                </a:cubicBezTo>
                <a:cubicBezTo>
                  <a:pt x="60" y="37"/>
                  <a:pt x="53" y="13"/>
                  <a:pt x="29" y="4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0" name="Freeform 24"/>
          <p:cNvSpPr/>
          <p:nvPr>
            <p:custDataLst>
              <p:tags r:id="rId82"/>
            </p:custDataLst>
          </p:nvPr>
        </p:nvSpPr>
        <p:spPr bwMode="auto">
          <a:xfrm rot="1800000">
            <a:off x="2221667" y="5445445"/>
            <a:ext cx="90749" cy="114882"/>
          </a:xfrm>
          <a:custGeom>
            <a:gdLst>
              <a:gd name="T0" fmla="*/ 86 w 86"/>
              <a:gd name="T1" fmla="*/ 109 h 109"/>
              <a:gd name="T2" fmla="*/ 47 w 86"/>
              <a:gd name="T3" fmla="*/ 31 h 109"/>
              <a:gd name="T4" fmla="*/ 0 w 86"/>
              <a:gd name="T5" fmla="*/ 0 h 109"/>
              <a:gd name="T6" fmla="*/ 23 w 86"/>
              <a:gd name="T7" fmla="*/ 38 h 109"/>
              <a:gd name="T8" fmla="*/ 53 w 86"/>
              <a:gd name="T9" fmla="*/ 97 h 109"/>
              <a:gd name="T10" fmla="*/ 86 w 86"/>
              <a:gd name="T11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6" h="109">
                <a:moveTo>
                  <a:pt x="86" y="109"/>
                </a:moveTo>
                <a:cubicBezTo>
                  <a:pt x="84" y="96"/>
                  <a:pt x="77" y="61"/>
                  <a:pt x="47" y="31"/>
                </a:cubicBezTo>
                <a:cubicBezTo>
                  <a:pt x="30" y="14"/>
                  <a:pt x="12" y="5"/>
                  <a:pt x="0" y="0"/>
                </a:cubicBezTo>
                <a:cubicBezTo>
                  <a:pt x="6" y="9"/>
                  <a:pt x="15" y="21"/>
                  <a:pt x="23" y="38"/>
                </a:cubicBezTo>
                <a:cubicBezTo>
                  <a:pt x="37" y="67"/>
                  <a:pt x="37" y="84"/>
                  <a:pt x="53" y="97"/>
                </a:cubicBezTo>
                <a:cubicBezTo>
                  <a:pt x="63" y="105"/>
                  <a:pt x="75" y="109"/>
                  <a:pt x="86" y="109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1" name="Freeform 25"/>
          <p:cNvSpPr/>
          <p:nvPr>
            <p:custDataLst>
              <p:tags r:id="rId83"/>
            </p:custDataLst>
          </p:nvPr>
        </p:nvSpPr>
        <p:spPr bwMode="auto">
          <a:xfrm rot="1800000">
            <a:off x="2183998" y="5445012"/>
            <a:ext cx="342719" cy="329200"/>
          </a:xfrm>
          <a:custGeom>
            <a:gdLst>
              <a:gd name="T0" fmla="*/ 0 w 325"/>
              <a:gd name="T1" fmla="*/ 304 h 312"/>
              <a:gd name="T2" fmla="*/ 173 w 325"/>
              <a:gd name="T3" fmla="*/ 106 h 312"/>
              <a:gd name="T4" fmla="*/ 316 w 325"/>
              <a:gd name="T5" fmla="*/ 0 h 312"/>
              <a:gd name="T6" fmla="*/ 325 w 325"/>
              <a:gd name="T7" fmla="*/ 15 h 312"/>
              <a:gd name="T8" fmla="*/ 182 w 325"/>
              <a:gd name="T9" fmla="*/ 117 h 312"/>
              <a:gd name="T10" fmla="*/ 12 w 325"/>
              <a:gd name="T11" fmla="*/ 312 h 312"/>
              <a:gd name="T12" fmla="*/ 0 w 325"/>
              <a:gd name="T13" fmla="*/ 304 h 3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25" h="312">
                <a:moveTo>
                  <a:pt x="0" y="304"/>
                </a:moveTo>
                <a:cubicBezTo>
                  <a:pt x="39" y="246"/>
                  <a:pt x="95" y="175"/>
                  <a:pt x="173" y="106"/>
                </a:cubicBezTo>
                <a:cubicBezTo>
                  <a:pt x="223" y="61"/>
                  <a:pt x="272" y="27"/>
                  <a:pt x="316" y="0"/>
                </a:cubicBezTo>
                <a:cubicBezTo>
                  <a:pt x="319" y="5"/>
                  <a:pt x="322" y="10"/>
                  <a:pt x="325" y="15"/>
                </a:cubicBezTo>
                <a:cubicBezTo>
                  <a:pt x="282" y="40"/>
                  <a:pt x="233" y="73"/>
                  <a:pt x="182" y="117"/>
                </a:cubicBezTo>
                <a:cubicBezTo>
                  <a:pt x="103" y="185"/>
                  <a:pt x="49" y="256"/>
                  <a:pt x="12" y="312"/>
                </a:cubicBezTo>
                <a:cubicBezTo>
                  <a:pt x="8" y="310"/>
                  <a:pt x="4" y="307"/>
                  <a:pt x="0" y="304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2" name="Freeform 26"/>
          <p:cNvSpPr/>
          <p:nvPr>
            <p:custDataLst>
              <p:tags r:id="rId84"/>
            </p:custDataLst>
          </p:nvPr>
        </p:nvSpPr>
        <p:spPr bwMode="auto">
          <a:xfrm rot="1800000">
            <a:off x="1987869" y="5544353"/>
            <a:ext cx="278037" cy="263554"/>
          </a:xfrm>
          <a:custGeom>
            <a:gdLst>
              <a:gd name="T0" fmla="*/ 249 w 264"/>
              <a:gd name="T1" fmla="*/ 108 h 250"/>
              <a:gd name="T2" fmla="*/ 221 w 264"/>
              <a:gd name="T3" fmla="*/ 102 h 250"/>
              <a:gd name="T4" fmla="*/ 191 w 264"/>
              <a:gd name="T5" fmla="*/ 105 h 250"/>
              <a:gd name="T6" fmla="*/ 221 w 264"/>
              <a:gd name="T7" fmla="*/ 86 h 250"/>
              <a:gd name="T8" fmla="*/ 230 w 264"/>
              <a:gd name="T9" fmla="*/ 49 h 250"/>
              <a:gd name="T10" fmla="*/ 219 w 264"/>
              <a:gd name="T11" fmla="*/ 36 h 250"/>
              <a:gd name="T12" fmla="*/ 179 w 264"/>
              <a:gd name="T13" fmla="*/ 51 h 250"/>
              <a:gd name="T14" fmla="*/ 155 w 264"/>
              <a:gd name="T15" fmla="*/ 77 h 250"/>
              <a:gd name="T16" fmla="*/ 169 w 264"/>
              <a:gd name="T17" fmla="*/ 43 h 250"/>
              <a:gd name="T18" fmla="*/ 155 w 264"/>
              <a:gd name="T19" fmla="*/ 5 h 250"/>
              <a:gd name="T20" fmla="*/ 138 w 264"/>
              <a:gd name="T21" fmla="*/ 1 h 250"/>
              <a:gd name="T22" fmla="*/ 111 w 264"/>
              <a:gd name="T23" fmla="*/ 39 h 250"/>
              <a:gd name="T24" fmla="*/ 110 w 264"/>
              <a:gd name="T25" fmla="*/ 56 h 250"/>
              <a:gd name="T26" fmla="*/ 94 w 264"/>
              <a:gd name="T27" fmla="*/ 28 h 250"/>
              <a:gd name="T28" fmla="*/ 66 w 264"/>
              <a:gd name="T29" fmla="*/ 8 h 250"/>
              <a:gd name="T30" fmla="*/ 44 w 264"/>
              <a:gd name="T31" fmla="*/ 27 h 250"/>
              <a:gd name="T32" fmla="*/ 63 w 264"/>
              <a:gd name="T33" fmla="*/ 74 h 250"/>
              <a:gd name="T34" fmla="*/ 70 w 264"/>
              <a:gd name="T35" fmla="*/ 82 h 250"/>
              <a:gd name="T36" fmla="*/ 45 w 264"/>
              <a:gd name="T37" fmla="*/ 73 h 250"/>
              <a:gd name="T38" fmla="*/ 6 w 264"/>
              <a:gd name="T39" fmla="*/ 83 h 250"/>
              <a:gd name="T40" fmla="*/ 1 w 264"/>
              <a:gd name="T41" fmla="*/ 99 h 250"/>
              <a:gd name="T42" fmla="*/ 28 w 264"/>
              <a:gd name="T43" fmla="*/ 122 h 250"/>
              <a:gd name="T44" fmla="*/ 62 w 264"/>
              <a:gd name="T45" fmla="*/ 128 h 250"/>
              <a:gd name="T46" fmla="*/ 24 w 264"/>
              <a:gd name="T47" fmla="*/ 139 h 250"/>
              <a:gd name="T48" fmla="*/ 3 w 264"/>
              <a:gd name="T49" fmla="*/ 167 h 250"/>
              <a:gd name="T50" fmla="*/ 9 w 264"/>
              <a:gd name="T51" fmla="*/ 183 h 250"/>
              <a:gd name="T52" fmla="*/ 58 w 264"/>
              <a:gd name="T53" fmla="*/ 180 h 250"/>
              <a:gd name="T54" fmla="*/ 68 w 264"/>
              <a:gd name="T55" fmla="*/ 171 h 250"/>
              <a:gd name="T56" fmla="*/ 57 w 264"/>
              <a:gd name="T57" fmla="*/ 194 h 250"/>
              <a:gd name="T58" fmla="*/ 65 w 264"/>
              <a:gd name="T59" fmla="*/ 242 h 250"/>
              <a:gd name="T60" fmla="*/ 81 w 264"/>
              <a:gd name="T61" fmla="*/ 248 h 250"/>
              <a:gd name="T62" fmla="*/ 111 w 264"/>
              <a:gd name="T63" fmla="*/ 213 h 250"/>
              <a:gd name="T64" fmla="*/ 114 w 264"/>
              <a:gd name="T65" fmla="*/ 187 h 250"/>
              <a:gd name="T66" fmla="*/ 116 w 264"/>
              <a:gd name="T67" fmla="*/ 214 h 250"/>
              <a:gd name="T68" fmla="*/ 150 w 264"/>
              <a:gd name="T69" fmla="*/ 249 h 250"/>
              <a:gd name="T70" fmla="*/ 166 w 264"/>
              <a:gd name="T71" fmla="*/ 244 h 250"/>
              <a:gd name="T72" fmla="*/ 169 w 264"/>
              <a:gd name="T73" fmla="*/ 204 h 250"/>
              <a:gd name="T74" fmla="*/ 158 w 264"/>
              <a:gd name="T75" fmla="*/ 180 h 250"/>
              <a:gd name="T76" fmla="*/ 174 w 264"/>
              <a:gd name="T77" fmla="*/ 201 h 250"/>
              <a:gd name="T78" fmla="*/ 218 w 264"/>
              <a:gd name="T79" fmla="*/ 218 h 250"/>
              <a:gd name="T80" fmla="*/ 230 w 264"/>
              <a:gd name="T81" fmla="*/ 205 h 250"/>
              <a:gd name="T82" fmla="*/ 210 w 264"/>
              <a:gd name="T83" fmla="*/ 165 h 250"/>
              <a:gd name="T84" fmla="*/ 187 w 264"/>
              <a:gd name="T85" fmla="*/ 151 h 250"/>
              <a:gd name="T86" fmla="*/ 231 w 264"/>
              <a:gd name="T87" fmla="*/ 156 h 250"/>
              <a:gd name="T88" fmla="*/ 259 w 264"/>
              <a:gd name="T89" fmla="*/ 140 h 250"/>
              <a:gd name="T90" fmla="*/ 249 w 264"/>
              <a:gd name="T91" fmla="*/ 108 h 2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64" h="250">
                <a:moveTo>
                  <a:pt x="249" y="108"/>
                </a:moveTo>
                <a:cubicBezTo>
                  <a:pt x="242" y="102"/>
                  <a:pt x="233" y="102"/>
                  <a:pt x="221" y="102"/>
                </a:cubicBezTo>
                <a:cubicBezTo>
                  <a:pt x="204" y="102"/>
                  <a:pt x="191" y="107"/>
                  <a:pt x="191" y="105"/>
                </a:cubicBezTo>
                <a:cubicBezTo>
                  <a:pt x="190" y="104"/>
                  <a:pt x="209" y="102"/>
                  <a:pt x="221" y="86"/>
                </a:cubicBezTo>
                <a:cubicBezTo>
                  <a:pt x="224" y="83"/>
                  <a:pt x="237" y="66"/>
                  <a:pt x="230" y="49"/>
                </a:cubicBezTo>
                <a:cubicBezTo>
                  <a:pt x="229" y="47"/>
                  <a:pt x="226" y="40"/>
                  <a:pt x="219" y="36"/>
                </a:cubicBezTo>
                <a:cubicBezTo>
                  <a:pt x="206" y="31"/>
                  <a:pt x="191" y="43"/>
                  <a:pt x="179" y="51"/>
                </a:cubicBezTo>
                <a:cubicBezTo>
                  <a:pt x="173" y="56"/>
                  <a:pt x="164" y="64"/>
                  <a:pt x="155" y="77"/>
                </a:cubicBezTo>
                <a:cubicBezTo>
                  <a:pt x="159" y="72"/>
                  <a:pt x="168" y="60"/>
                  <a:pt x="169" y="43"/>
                </a:cubicBezTo>
                <a:cubicBezTo>
                  <a:pt x="169" y="38"/>
                  <a:pt x="170" y="14"/>
                  <a:pt x="155" y="5"/>
                </a:cubicBezTo>
                <a:cubicBezTo>
                  <a:pt x="153" y="3"/>
                  <a:pt x="147" y="0"/>
                  <a:pt x="138" y="1"/>
                </a:cubicBezTo>
                <a:cubicBezTo>
                  <a:pt x="118" y="4"/>
                  <a:pt x="111" y="36"/>
                  <a:pt x="111" y="39"/>
                </a:cubicBezTo>
                <a:cubicBezTo>
                  <a:pt x="109" y="46"/>
                  <a:pt x="109" y="52"/>
                  <a:pt x="110" y="56"/>
                </a:cubicBezTo>
                <a:cubicBezTo>
                  <a:pt x="107" y="50"/>
                  <a:pt x="103" y="39"/>
                  <a:pt x="94" y="28"/>
                </a:cubicBezTo>
                <a:cubicBezTo>
                  <a:pt x="86" y="18"/>
                  <a:pt x="78" y="8"/>
                  <a:pt x="66" y="8"/>
                </a:cubicBezTo>
                <a:cubicBezTo>
                  <a:pt x="56" y="9"/>
                  <a:pt x="47" y="18"/>
                  <a:pt x="44" y="27"/>
                </a:cubicBezTo>
                <a:cubicBezTo>
                  <a:pt x="39" y="44"/>
                  <a:pt x="53" y="64"/>
                  <a:pt x="63" y="74"/>
                </a:cubicBezTo>
                <a:cubicBezTo>
                  <a:pt x="66" y="77"/>
                  <a:pt x="71" y="81"/>
                  <a:pt x="70" y="82"/>
                </a:cubicBezTo>
                <a:cubicBezTo>
                  <a:pt x="69" y="83"/>
                  <a:pt x="59" y="75"/>
                  <a:pt x="45" y="73"/>
                </a:cubicBezTo>
                <a:cubicBezTo>
                  <a:pt x="41" y="73"/>
                  <a:pt x="17" y="69"/>
                  <a:pt x="6" y="83"/>
                </a:cubicBezTo>
                <a:cubicBezTo>
                  <a:pt x="5" y="84"/>
                  <a:pt x="0" y="91"/>
                  <a:pt x="1" y="99"/>
                </a:cubicBezTo>
                <a:cubicBezTo>
                  <a:pt x="3" y="112"/>
                  <a:pt x="18" y="118"/>
                  <a:pt x="28" y="122"/>
                </a:cubicBezTo>
                <a:cubicBezTo>
                  <a:pt x="34" y="125"/>
                  <a:pt x="46" y="129"/>
                  <a:pt x="62" y="128"/>
                </a:cubicBezTo>
                <a:cubicBezTo>
                  <a:pt x="54" y="128"/>
                  <a:pt x="39" y="129"/>
                  <a:pt x="24" y="139"/>
                </a:cubicBezTo>
                <a:cubicBezTo>
                  <a:pt x="17" y="144"/>
                  <a:pt x="3" y="153"/>
                  <a:pt x="3" y="167"/>
                </a:cubicBezTo>
                <a:cubicBezTo>
                  <a:pt x="3" y="168"/>
                  <a:pt x="3" y="176"/>
                  <a:pt x="9" y="183"/>
                </a:cubicBezTo>
                <a:cubicBezTo>
                  <a:pt x="20" y="194"/>
                  <a:pt x="44" y="190"/>
                  <a:pt x="58" y="180"/>
                </a:cubicBezTo>
                <a:cubicBezTo>
                  <a:pt x="63" y="176"/>
                  <a:pt x="67" y="171"/>
                  <a:pt x="68" y="171"/>
                </a:cubicBezTo>
                <a:cubicBezTo>
                  <a:pt x="69" y="172"/>
                  <a:pt x="61" y="181"/>
                  <a:pt x="57" y="194"/>
                </a:cubicBezTo>
                <a:cubicBezTo>
                  <a:pt x="53" y="208"/>
                  <a:pt x="52" y="230"/>
                  <a:pt x="65" y="242"/>
                </a:cubicBezTo>
                <a:cubicBezTo>
                  <a:pt x="67" y="243"/>
                  <a:pt x="73" y="249"/>
                  <a:pt x="81" y="248"/>
                </a:cubicBezTo>
                <a:cubicBezTo>
                  <a:pt x="99" y="248"/>
                  <a:pt x="110" y="216"/>
                  <a:pt x="111" y="213"/>
                </a:cubicBezTo>
                <a:cubicBezTo>
                  <a:pt x="114" y="202"/>
                  <a:pt x="114" y="193"/>
                  <a:pt x="114" y="187"/>
                </a:cubicBezTo>
                <a:cubicBezTo>
                  <a:pt x="113" y="194"/>
                  <a:pt x="113" y="204"/>
                  <a:pt x="116" y="214"/>
                </a:cubicBezTo>
                <a:cubicBezTo>
                  <a:pt x="117" y="216"/>
                  <a:pt x="128" y="247"/>
                  <a:pt x="150" y="249"/>
                </a:cubicBezTo>
                <a:cubicBezTo>
                  <a:pt x="152" y="249"/>
                  <a:pt x="160" y="250"/>
                  <a:pt x="166" y="244"/>
                </a:cubicBezTo>
                <a:cubicBezTo>
                  <a:pt x="178" y="234"/>
                  <a:pt x="172" y="213"/>
                  <a:pt x="169" y="204"/>
                </a:cubicBezTo>
                <a:cubicBezTo>
                  <a:pt x="166" y="193"/>
                  <a:pt x="161" y="185"/>
                  <a:pt x="158" y="180"/>
                </a:cubicBezTo>
                <a:cubicBezTo>
                  <a:pt x="161" y="185"/>
                  <a:pt x="166" y="194"/>
                  <a:pt x="174" y="201"/>
                </a:cubicBezTo>
                <a:cubicBezTo>
                  <a:pt x="179" y="206"/>
                  <a:pt x="201" y="225"/>
                  <a:pt x="218" y="218"/>
                </a:cubicBezTo>
                <a:cubicBezTo>
                  <a:pt x="219" y="217"/>
                  <a:pt x="227" y="213"/>
                  <a:pt x="230" y="205"/>
                </a:cubicBezTo>
                <a:cubicBezTo>
                  <a:pt x="236" y="188"/>
                  <a:pt x="214" y="169"/>
                  <a:pt x="210" y="165"/>
                </a:cubicBezTo>
                <a:cubicBezTo>
                  <a:pt x="199" y="155"/>
                  <a:pt x="186" y="152"/>
                  <a:pt x="187" y="151"/>
                </a:cubicBezTo>
                <a:cubicBezTo>
                  <a:pt x="187" y="149"/>
                  <a:pt x="207" y="160"/>
                  <a:pt x="231" y="156"/>
                </a:cubicBezTo>
                <a:cubicBezTo>
                  <a:pt x="239" y="154"/>
                  <a:pt x="254" y="152"/>
                  <a:pt x="259" y="140"/>
                </a:cubicBezTo>
                <a:cubicBezTo>
                  <a:pt x="264" y="129"/>
                  <a:pt x="258" y="115"/>
                  <a:pt x="249" y="1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3" name="Freeform 27"/>
          <p:cNvSpPr/>
          <p:nvPr>
            <p:custDataLst>
              <p:tags r:id="rId85"/>
            </p:custDataLst>
          </p:nvPr>
        </p:nvSpPr>
        <p:spPr bwMode="auto">
          <a:xfrm rot="1800000">
            <a:off x="2031652" y="5580285"/>
            <a:ext cx="186323" cy="181494"/>
          </a:xfrm>
          <a:custGeom>
            <a:gdLst>
              <a:gd name="T0" fmla="*/ 174 w 176"/>
              <a:gd name="T1" fmla="*/ 84 h 172"/>
              <a:gd name="T2" fmla="*/ 131 w 176"/>
              <a:gd name="T3" fmla="*/ 75 h 172"/>
              <a:gd name="T4" fmla="*/ 158 w 176"/>
              <a:gd name="T5" fmla="*/ 42 h 172"/>
              <a:gd name="T6" fmla="*/ 152 w 176"/>
              <a:gd name="T7" fmla="*/ 32 h 172"/>
              <a:gd name="T8" fmla="*/ 112 w 176"/>
              <a:gd name="T9" fmla="*/ 46 h 172"/>
              <a:gd name="T10" fmla="*/ 106 w 176"/>
              <a:gd name="T11" fmla="*/ 4 h 172"/>
              <a:gd name="T12" fmla="*/ 95 w 176"/>
              <a:gd name="T13" fmla="*/ 2 h 172"/>
              <a:gd name="T14" fmla="*/ 77 w 176"/>
              <a:gd name="T15" fmla="*/ 47 h 172"/>
              <a:gd name="T16" fmla="*/ 43 w 176"/>
              <a:gd name="T17" fmla="*/ 7 h 172"/>
              <a:gd name="T18" fmla="*/ 33 w 176"/>
              <a:gd name="T19" fmla="*/ 12 h 172"/>
              <a:gd name="T20" fmla="*/ 47 w 176"/>
              <a:gd name="T21" fmla="*/ 58 h 172"/>
              <a:gd name="T22" fmla="*/ 4 w 176"/>
              <a:gd name="T23" fmla="*/ 59 h 172"/>
              <a:gd name="T24" fmla="*/ 0 w 176"/>
              <a:gd name="T25" fmla="*/ 70 h 172"/>
              <a:gd name="T26" fmla="*/ 34 w 176"/>
              <a:gd name="T27" fmla="*/ 90 h 172"/>
              <a:gd name="T28" fmla="*/ 4 w 176"/>
              <a:gd name="T29" fmla="*/ 118 h 172"/>
              <a:gd name="T30" fmla="*/ 9 w 176"/>
              <a:gd name="T31" fmla="*/ 129 h 172"/>
              <a:gd name="T32" fmla="*/ 54 w 176"/>
              <a:gd name="T33" fmla="*/ 115 h 172"/>
              <a:gd name="T34" fmla="*/ 38 w 176"/>
              <a:gd name="T35" fmla="*/ 160 h 172"/>
              <a:gd name="T36" fmla="*/ 55 w 176"/>
              <a:gd name="T37" fmla="*/ 166 h 172"/>
              <a:gd name="T38" fmla="*/ 81 w 176"/>
              <a:gd name="T39" fmla="*/ 123 h 172"/>
              <a:gd name="T40" fmla="*/ 95 w 176"/>
              <a:gd name="T41" fmla="*/ 170 h 172"/>
              <a:gd name="T42" fmla="*/ 112 w 176"/>
              <a:gd name="T43" fmla="*/ 166 h 172"/>
              <a:gd name="T44" fmla="*/ 106 w 176"/>
              <a:gd name="T45" fmla="*/ 121 h 172"/>
              <a:gd name="T46" fmla="*/ 146 w 176"/>
              <a:gd name="T47" fmla="*/ 152 h 172"/>
              <a:gd name="T48" fmla="*/ 157 w 176"/>
              <a:gd name="T49" fmla="*/ 143 h 172"/>
              <a:gd name="T50" fmla="*/ 130 w 176"/>
              <a:gd name="T51" fmla="*/ 105 h 172"/>
              <a:gd name="T52" fmla="*/ 173 w 176"/>
              <a:gd name="T53" fmla="*/ 96 h 172"/>
              <a:gd name="T54" fmla="*/ 174 w 176"/>
              <a:gd name="T55" fmla="*/ 84 h 1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76" h="172">
                <a:moveTo>
                  <a:pt x="174" y="84"/>
                </a:moveTo>
                <a:cubicBezTo>
                  <a:pt x="171" y="75"/>
                  <a:pt x="153" y="70"/>
                  <a:pt x="131" y="75"/>
                </a:cubicBezTo>
                <a:cubicBezTo>
                  <a:pt x="149" y="67"/>
                  <a:pt x="160" y="53"/>
                  <a:pt x="158" y="42"/>
                </a:cubicBezTo>
                <a:cubicBezTo>
                  <a:pt x="158" y="41"/>
                  <a:pt x="156" y="35"/>
                  <a:pt x="152" y="32"/>
                </a:cubicBezTo>
                <a:cubicBezTo>
                  <a:pt x="143" y="26"/>
                  <a:pt x="127" y="31"/>
                  <a:pt x="112" y="46"/>
                </a:cubicBezTo>
                <a:cubicBezTo>
                  <a:pt x="119" y="27"/>
                  <a:pt x="116" y="10"/>
                  <a:pt x="106" y="4"/>
                </a:cubicBezTo>
                <a:cubicBezTo>
                  <a:pt x="105" y="4"/>
                  <a:pt x="100" y="0"/>
                  <a:pt x="95" y="2"/>
                </a:cubicBezTo>
                <a:cubicBezTo>
                  <a:pt x="84" y="4"/>
                  <a:pt x="76" y="22"/>
                  <a:pt x="77" y="47"/>
                </a:cubicBezTo>
                <a:cubicBezTo>
                  <a:pt x="69" y="22"/>
                  <a:pt x="55" y="6"/>
                  <a:pt x="43" y="7"/>
                </a:cubicBezTo>
                <a:cubicBezTo>
                  <a:pt x="42" y="7"/>
                  <a:pt x="36" y="8"/>
                  <a:pt x="33" y="12"/>
                </a:cubicBezTo>
                <a:cubicBezTo>
                  <a:pt x="26" y="21"/>
                  <a:pt x="31" y="40"/>
                  <a:pt x="47" y="58"/>
                </a:cubicBezTo>
                <a:cubicBezTo>
                  <a:pt x="28" y="50"/>
                  <a:pt x="11" y="50"/>
                  <a:pt x="4" y="59"/>
                </a:cubicBezTo>
                <a:cubicBezTo>
                  <a:pt x="3" y="60"/>
                  <a:pt x="0" y="64"/>
                  <a:pt x="0" y="70"/>
                </a:cubicBezTo>
                <a:cubicBezTo>
                  <a:pt x="2" y="80"/>
                  <a:pt x="15" y="89"/>
                  <a:pt x="34" y="90"/>
                </a:cubicBezTo>
                <a:cubicBezTo>
                  <a:pt x="16" y="95"/>
                  <a:pt x="4" y="107"/>
                  <a:pt x="4" y="118"/>
                </a:cubicBezTo>
                <a:cubicBezTo>
                  <a:pt x="5" y="120"/>
                  <a:pt x="5" y="126"/>
                  <a:pt x="9" y="129"/>
                </a:cubicBezTo>
                <a:cubicBezTo>
                  <a:pt x="16" y="136"/>
                  <a:pt x="35" y="131"/>
                  <a:pt x="54" y="115"/>
                </a:cubicBezTo>
                <a:cubicBezTo>
                  <a:pt x="36" y="131"/>
                  <a:pt x="31" y="151"/>
                  <a:pt x="38" y="160"/>
                </a:cubicBezTo>
                <a:cubicBezTo>
                  <a:pt x="42" y="165"/>
                  <a:pt x="50" y="167"/>
                  <a:pt x="55" y="166"/>
                </a:cubicBezTo>
                <a:cubicBezTo>
                  <a:pt x="69" y="164"/>
                  <a:pt x="81" y="147"/>
                  <a:pt x="81" y="123"/>
                </a:cubicBezTo>
                <a:cubicBezTo>
                  <a:pt x="76" y="148"/>
                  <a:pt x="84" y="167"/>
                  <a:pt x="95" y="170"/>
                </a:cubicBezTo>
                <a:cubicBezTo>
                  <a:pt x="101" y="172"/>
                  <a:pt x="108" y="170"/>
                  <a:pt x="112" y="166"/>
                </a:cubicBezTo>
                <a:cubicBezTo>
                  <a:pt x="120" y="158"/>
                  <a:pt x="120" y="139"/>
                  <a:pt x="106" y="121"/>
                </a:cubicBezTo>
                <a:cubicBezTo>
                  <a:pt x="117" y="143"/>
                  <a:pt x="134" y="155"/>
                  <a:pt x="146" y="152"/>
                </a:cubicBezTo>
                <a:cubicBezTo>
                  <a:pt x="147" y="152"/>
                  <a:pt x="154" y="150"/>
                  <a:pt x="157" y="143"/>
                </a:cubicBezTo>
                <a:cubicBezTo>
                  <a:pt x="161" y="133"/>
                  <a:pt x="151" y="117"/>
                  <a:pt x="130" y="105"/>
                </a:cubicBezTo>
                <a:cubicBezTo>
                  <a:pt x="150" y="110"/>
                  <a:pt x="168" y="106"/>
                  <a:pt x="173" y="96"/>
                </a:cubicBezTo>
                <a:cubicBezTo>
                  <a:pt x="174" y="95"/>
                  <a:pt x="176" y="90"/>
                  <a:pt x="174" y="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4" name="Freeform 28"/>
          <p:cNvSpPr/>
          <p:nvPr>
            <p:custDataLst>
              <p:tags r:id="rId86"/>
            </p:custDataLst>
          </p:nvPr>
        </p:nvSpPr>
        <p:spPr bwMode="auto">
          <a:xfrm rot="1800000">
            <a:off x="2087311" y="5635860"/>
            <a:ext cx="70475" cy="66613"/>
          </a:xfrm>
          <a:custGeom>
            <a:gdLst>
              <a:gd name="T0" fmla="*/ 31 w 67"/>
              <a:gd name="T1" fmla="*/ 61 h 63"/>
              <a:gd name="T2" fmla="*/ 0 w 67"/>
              <a:gd name="T3" fmla="*/ 31 h 63"/>
              <a:gd name="T4" fmla="*/ 29 w 67"/>
              <a:gd name="T5" fmla="*/ 2 h 63"/>
              <a:gd name="T6" fmla="*/ 67 w 67"/>
              <a:gd name="T7" fmla="*/ 31 h 63"/>
              <a:gd name="T8" fmla="*/ 31 w 67"/>
              <a:gd name="T9" fmla="*/ 61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" h="62">
                <a:moveTo>
                  <a:pt x="31" y="61"/>
                </a:moveTo>
                <a:cubicBezTo>
                  <a:pt x="16" y="60"/>
                  <a:pt x="0" y="48"/>
                  <a:pt x="0" y="31"/>
                </a:cubicBezTo>
                <a:cubicBezTo>
                  <a:pt x="1" y="15"/>
                  <a:pt x="15" y="4"/>
                  <a:pt x="29" y="2"/>
                </a:cubicBezTo>
                <a:cubicBezTo>
                  <a:pt x="46" y="0"/>
                  <a:pt x="66" y="13"/>
                  <a:pt x="67" y="31"/>
                </a:cubicBezTo>
                <a:cubicBezTo>
                  <a:pt x="67" y="49"/>
                  <a:pt x="49" y="63"/>
                  <a:pt x="31" y="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25" name="Freeform 29"/>
          <p:cNvSpPr/>
          <p:nvPr>
            <p:custDataLst>
              <p:tags r:id="rId87"/>
            </p:custDataLst>
          </p:nvPr>
        </p:nvSpPr>
        <p:spPr bwMode="auto">
          <a:xfrm rot="1800000">
            <a:off x="2120224" y="5651746"/>
            <a:ext cx="30892" cy="29926"/>
          </a:xfrm>
          <a:custGeom>
            <a:gdLst>
              <a:gd name="T0" fmla="*/ 7 w 29"/>
              <a:gd name="T1" fmla="*/ 23 h 28"/>
              <a:gd name="T2" fmla="*/ 4 w 29"/>
              <a:gd name="T3" fmla="*/ 5 h 28"/>
              <a:gd name="T4" fmla="*/ 22 w 29"/>
              <a:gd name="T5" fmla="*/ 4 h 28"/>
              <a:gd name="T6" fmla="*/ 24 w 29"/>
              <a:gd name="T7" fmla="*/ 23 h 28"/>
              <a:gd name="T8" fmla="*/ 7 w 29"/>
              <a:gd name="T9" fmla="*/ 23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8">
                <a:moveTo>
                  <a:pt x="7" y="23"/>
                </a:moveTo>
                <a:cubicBezTo>
                  <a:pt x="2" y="19"/>
                  <a:pt x="0" y="11"/>
                  <a:pt x="4" y="5"/>
                </a:cubicBezTo>
                <a:cubicBezTo>
                  <a:pt x="9" y="0"/>
                  <a:pt x="17" y="0"/>
                  <a:pt x="22" y="4"/>
                </a:cubicBezTo>
                <a:cubicBezTo>
                  <a:pt x="28" y="9"/>
                  <a:pt x="29" y="18"/>
                  <a:pt x="24" y="23"/>
                </a:cubicBezTo>
                <a:cubicBezTo>
                  <a:pt x="19" y="28"/>
                  <a:pt x="11" y="27"/>
                  <a:pt x="7" y="23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9" name="文本框 98"/>
          <p:cNvSpPr txBox="1"/>
          <p:nvPr>
            <p:custDataLst>
              <p:tags r:id="rId88"/>
            </p:custDataLst>
          </p:nvPr>
        </p:nvSpPr>
        <p:spPr>
          <a:xfrm>
            <a:off x="1306195" y="4906034"/>
            <a:ext cx="854652" cy="72760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accent2"/>
                </a:solidFill>
                <a:latin typeface="微软雅黑"/>
                <a:ea typeface="微软雅黑"/>
                <a:cs typeface="Arial" pitchFamily="34" charset="0"/>
              </a:rPr>
              <a:t>05</a:t>
            </a:r>
            <a:endParaRPr lang="en-US" altLang="zh-CN" sz="2000" b="1">
              <a:solidFill>
                <a:schemeClr val="accent2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97" name="文本框 75"/>
          <p:cNvSpPr txBox="1"/>
          <p:nvPr>
            <p:custDataLst>
              <p:tags r:id="rId89"/>
            </p:custDataLst>
          </p:nvPr>
        </p:nvSpPr>
        <p:spPr>
          <a:xfrm>
            <a:off x="2622821" y="4906034"/>
            <a:ext cx="3395509" cy="1101808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  <a:cs typeface="微软雅黑" panose="020b0503020204020204" charset="-122"/>
              </a:rPr>
              <a:t>及时报警：在确保自身安全的前提下，及时拨打119报警电话，并告知火源位置、火势大小等详细信息。</a:t>
            </a:r>
            <a:endParaRPr lang="zh-CN" altLang="en-US" sz="1600" spc="8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  <a:cs typeface="微软雅黑" panose="020b0503020204020204" charset="-122"/>
            </a:endParaRPr>
          </a:p>
        </p:txBody>
      </p:sp>
      <p:sp>
        <p:nvSpPr>
          <p:cNvPr id="131" name="AutoShape 3"/>
          <p:cNvSpPr>
            <a:spLocks noChangeAspect="1" noChangeArrowheads="1" noTextEdit="1"/>
          </p:cNvSpPr>
          <p:nvPr>
            <p:custDataLst>
              <p:tags r:id="rId90"/>
            </p:custDataLst>
          </p:nvPr>
        </p:nvSpPr>
        <p:spPr bwMode="auto">
          <a:xfrm rot="1800000">
            <a:off x="6635065" y="2728576"/>
            <a:ext cx="753018" cy="62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2" name="Freeform 5"/>
          <p:cNvSpPr/>
          <p:nvPr>
            <p:custDataLst>
              <p:tags r:id="rId91"/>
            </p:custDataLst>
          </p:nvPr>
        </p:nvSpPr>
        <p:spPr bwMode="auto">
          <a:xfrm rot="1800000">
            <a:off x="6851480" y="2840368"/>
            <a:ext cx="558970" cy="376505"/>
          </a:xfrm>
          <a:custGeom>
            <a:gdLst>
              <a:gd name="T0" fmla="*/ 523 w 530"/>
              <a:gd name="T1" fmla="*/ 0 h 357"/>
              <a:gd name="T2" fmla="*/ 206 w 530"/>
              <a:gd name="T3" fmla="*/ 164 h 357"/>
              <a:gd name="T4" fmla="*/ 0 w 530"/>
              <a:gd name="T5" fmla="*/ 346 h 357"/>
              <a:gd name="T6" fmla="*/ 8 w 530"/>
              <a:gd name="T7" fmla="*/ 357 h 357"/>
              <a:gd name="T8" fmla="*/ 203 w 530"/>
              <a:gd name="T9" fmla="*/ 185 h 357"/>
              <a:gd name="T10" fmla="*/ 530 w 530"/>
              <a:gd name="T11" fmla="*/ 17 h 357"/>
              <a:gd name="T12" fmla="*/ 523 w 530"/>
              <a:gd name="T13" fmla="*/ 0 h 3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30" h="357">
                <a:moveTo>
                  <a:pt x="523" y="0"/>
                </a:moveTo>
                <a:cubicBezTo>
                  <a:pt x="436" y="31"/>
                  <a:pt x="324" y="81"/>
                  <a:pt x="206" y="164"/>
                </a:cubicBezTo>
                <a:cubicBezTo>
                  <a:pt x="119" y="226"/>
                  <a:pt x="51" y="290"/>
                  <a:pt x="0" y="346"/>
                </a:cubicBezTo>
                <a:cubicBezTo>
                  <a:pt x="2" y="350"/>
                  <a:pt x="5" y="353"/>
                  <a:pt x="8" y="357"/>
                </a:cubicBezTo>
                <a:cubicBezTo>
                  <a:pt x="57" y="304"/>
                  <a:pt x="121" y="243"/>
                  <a:pt x="203" y="185"/>
                </a:cubicBezTo>
                <a:cubicBezTo>
                  <a:pt x="324" y="98"/>
                  <a:pt x="441" y="47"/>
                  <a:pt x="530" y="17"/>
                </a:cubicBezTo>
                <a:cubicBezTo>
                  <a:pt x="528" y="11"/>
                  <a:pt x="525" y="5"/>
                  <a:pt x="523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3" name="Freeform 6"/>
          <p:cNvSpPr/>
          <p:nvPr>
            <p:custDataLst>
              <p:tags r:id="rId92"/>
            </p:custDataLst>
          </p:nvPr>
        </p:nvSpPr>
        <p:spPr bwMode="auto">
          <a:xfrm rot="1800000">
            <a:off x="6586463" y="2994913"/>
            <a:ext cx="181496" cy="111987"/>
          </a:xfrm>
          <a:custGeom>
            <a:gdLst>
              <a:gd name="T0" fmla="*/ 172 w 172"/>
              <a:gd name="T1" fmla="*/ 1 h 106"/>
              <a:gd name="T2" fmla="*/ 42 w 172"/>
              <a:gd name="T3" fmla="*/ 29 h 106"/>
              <a:gd name="T4" fmla="*/ 0 w 172"/>
              <a:gd name="T5" fmla="*/ 72 h 106"/>
              <a:gd name="T6" fmla="*/ 9 w 172"/>
              <a:gd name="T7" fmla="*/ 93 h 106"/>
              <a:gd name="T8" fmla="*/ 82 w 172"/>
              <a:gd name="T9" fmla="*/ 75 h 106"/>
              <a:gd name="T10" fmla="*/ 172 w 172"/>
              <a:gd name="T11" fmla="*/ 1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72" h="105">
                <a:moveTo>
                  <a:pt x="172" y="1"/>
                </a:moveTo>
                <a:cubicBezTo>
                  <a:pt x="106" y="0"/>
                  <a:pt x="64" y="17"/>
                  <a:pt x="42" y="29"/>
                </a:cubicBezTo>
                <a:cubicBezTo>
                  <a:pt x="25" y="38"/>
                  <a:pt x="0" y="51"/>
                  <a:pt x="0" y="72"/>
                </a:cubicBezTo>
                <a:cubicBezTo>
                  <a:pt x="0" y="79"/>
                  <a:pt x="3" y="88"/>
                  <a:pt x="9" y="93"/>
                </a:cubicBezTo>
                <a:cubicBezTo>
                  <a:pt x="26" y="106"/>
                  <a:pt x="59" y="88"/>
                  <a:pt x="82" y="75"/>
                </a:cubicBezTo>
                <a:cubicBezTo>
                  <a:pt x="106" y="62"/>
                  <a:pt x="139" y="40"/>
                  <a:pt x="172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4" name="Freeform 7"/>
          <p:cNvSpPr/>
          <p:nvPr>
            <p:custDataLst>
              <p:tags r:id="rId93"/>
            </p:custDataLst>
          </p:nvPr>
        </p:nvSpPr>
        <p:spPr bwMode="auto">
          <a:xfrm rot="1800000">
            <a:off x="6607641" y="3005673"/>
            <a:ext cx="142881" cy="165083"/>
          </a:xfrm>
          <a:custGeom>
            <a:gdLst>
              <a:gd name="T0" fmla="*/ 135 w 135"/>
              <a:gd name="T1" fmla="*/ 0 h 156"/>
              <a:gd name="T2" fmla="*/ 28 w 135"/>
              <a:gd name="T3" fmla="*/ 80 h 156"/>
              <a:gd name="T4" fmla="*/ 8 w 135"/>
              <a:gd name="T5" fmla="*/ 137 h 156"/>
              <a:gd name="T6" fmla="*/ 26 w 135"/>
              <a:gd name="T7" fmla="*/ 152 h 156"/>
              <a:gd name="T8" fmla="*/ 84 w 135"/>
              <a:gd name="T9" fmla="*/ 105 h 156"/>
              <a:gd name="T10" fmla="*/ 135 w 135"/>
              <a:gd name="T11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5" h="156">
                <a:moveTo>
                  <a:pt x="135" y="0"/>
                </a:moveTo>
                <a:cubicBezTo>
                  <a:pt x="74" y="27"/>
                  <a:pt x="43" y="60"/>
                  <a:pt x="28" y="80"/>
                </a:cubicBezTo>
                <a:cubicBezTo>
                  <a:pt x="17" y="95"/>
                  <a:pt x="0" y="118"/>
                  <a:pt x="8" y="137"/>
                </a:cubicBezTo>
                <a:cubicBezTo>
                  <a:pt x="11" y="143"/>
                  <a:pt x="17" y="150"/>
                  <a:pt x="26" y="152"/>
                </a:cubicBezTo>
                <a:cubicBezTo>
                  <a:pt x="46" y="156"/>
                  <a:pt x="69" y="127"/>
                  <a:pt x="84" y="105"/>
                </a:cubicBezTo>
                <a:cubicBezTo>
                  <a:pt x="100" y="83"/>
                  <a:pt x="121" y="49"/>
                  <a:pt x="1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5" name="Freeform 8"/>
          <p:cNvSpPr/>
          <p:nvPr>
            <p:custDataLst>
              <p:tags r:id="rId94"/>
            </p:custDataLst>
          </p:nvPr>
        </p:nvSpPr>
        <p:spPr bwMode="auto">
          <a:xfrm rot="1800000">
            <a:off x="6663771" y="3020404"/>
            <a:ext cx="84956" cy="195975"/>
          </a:xfrm>
          <a:custGeom>
            <a:gdLst>
              <a:gd name="T0" fmla="*/ 72 w 80"/>
              <a:gd name="T1" fmla="*/ 0 h 186"/>
              <a:gd name="T2" fmla="*/ 9 w 80"/>
              <a:gd name="T3" fmla="*/ 118 h 186"/>
              <a:gd name="T4" fmla="*/ 15 w 80"/>
              <a:gd name="T5" fmla="*/ 177 h 186"/>
              <a:gd name="T6" fmla="*/ 37 w 80"/>
              <a:gd name="T7" fmla="*/ 184 h 186"/>
              <a:gd name="T8" fmla="*/ 71 w 80"/>
              <a:gd name="T9" fmla="*/ 116 h 186"/>
              <a:gd name="T10" fmla="*/ 72 w 80"/>
              <a:gd name="T11" fmla="*/ 0 h 1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186">
                <a:moveTo>
                  <a:pt x="72" y="0"/>
                </a:moveTo>
                <a:cubicBezTo>
                  <a:pt x="28" y="50"/>
                  <a:pt x="15" y="93"/>
                  <a:pt x="9" y="118"/>
                </a:cubicBezTo>
                <a:cubicBezTo>
                  <a:pt x="5" y="136"/>
                  <a:pt x="0" y="164"/>
                  <a:pt x="15" y="177"/>
                </a:cubicBezTo>
                <a:cubicBezTo>
                  <a:pt x="20" y="182"/>
                  <a:pt x="29" y="186"/>
                  <a:pt x="37" y="184"/>
                </a:cubicBezTo>
                <a:cubicBezTo>
                  <a:pt x="58" y="179"/>
                  <a:pt x="65" y="143"/>
                  <a:pt x="71" y="116"/>
                </a:cubicBezTo>
                <a:cubicBezTo>
                  <a:pt x="76" y="90"/>
                  <a:pt x="80" y="50"/>
                  <a:pt x="72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6" name="Freeform 9"/>
          <p:cNvSpPr/>
          <p:nvPr>
            <p:custDataLst>
              <p:tags r:id="rId95"/>
            </p:custDataLst>
          </p:nvPr>
        </p:nvSpPr>
        <p:spPr bwMode="auto">
          <a:xfrm rot="1800000">
            <a:off x="6652171" y="3008090"/>
            <a:ext cx="131295" cy="80129"/>
          </a:xfrm>
          <a:custGeom>
            <a:gdLst>
              <a:gd name="T0" fmla="*/ 124 w 124"/>
              <a:gd name="T1" fmla="*/ 1 h 76"/>
              <a:gd name="T2" fmla="*/ 30 w 124"/>
              <a:gd name="T3" fmla="*/ 21 h 76"/>
              <a:gd name="T4" fmla="*/ 0 w 124"/>
              <a:gd name="T5" fmla="*/ 52 h 76"/>
              <a:gd name="T6" fmla="*/ 7 w 124"/>
              <a:gd name="T7" fmla="*/ 67 h 76"/>
              <a:gd name="T8" fmla="*/ 60 w 124"/>
              <a:gd name="T9" fmla="*/ 54 h 76"/>
              <a:gd name="T10" fmla="*/ 124 w 124"/>
              <a:gd name="T11" fmla="*/ 1 h 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4" h="76">
                <a:moveTo>
                  <a:pt x="124" y="1"/>
                </a:moveTo>
                <a:cubicBezTo>
                  <a:pt x="76" y="0"/>
                  <a:pt x="46" y="13"/>
                  <a:pt x="30" y="21"/>
                </a:cubicBezTo>
                <a:cubicBezTo>
                  <a:pt x="19" y="28"/>
                  <a:pt x="1" y="38"/>
                  <a:pt x="0" y="52"/>
                </a:cubicBezTo>
                <a:cubicBezTo>
                  <a:pt x="0" y="57"/>
                  <a:pt x="2" y="64"/>
                  <a:pt x="7" y="67"/>
                </a:cubicBezTo>
                <a:cubicBezTo>
                  <a:pt x="19" y="76"/>
                  <a:pt x="43" y="64"/>
                  <a:pt x="60" y="54"/>
                </a:cubicBezTo>
                <a:cubicBezTo>
                  <a:pt x="76" y="45"/>
                  <a:pt x="100" y="29"/>
                  <a:pt x="12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7" name="Freeform 10"/>
          <p:cNvSpPr/>
          <p:nvPr>
            <p:custDataLst>
              <p:tags r:id="rId96"/>
            </p:custDataLst>
          </p:nvPr>
        </p:nvSpPr>
        <p:spPr bwMode="auto">
          <a:xfrm rot="1800000">
            <a:off x="6668267" y="3017230"/>
            <a:ext cx="101367" cy="117778"/>
          </a:xfrm>
          <a:custGeom>
            <a:gdLst>
              <a:gd name="T0" fmla="*/ 96 w 96"/>
              <a:gd name="T1" fmla="*/ 0 h 112"/>
              <a:gd name="T2" fmla="*/ 20 w 96"/>
              <a:gd name="T3" fmla="*/ 58 h 112"/>
              <a:gd name="T4" fmla="*/ 5 w 96"/>
              <a:gd name="T5" fmla="*/ 98 h 112"/>
              <a:gd name="T6" fmla="*/ 18 w 96"/>
              <a:gd name="T7" fmla="*/ 109 h 112"/>
              <a:gd name="T8" fmla="*/ 60 w 96"/>
              <a:gd name="T9" fmla="*/ 75 h 112"/>
              <a:gd name="T10" fmla="*/ 96 w 96"/>
              <a:gd name="T11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6" h="112">
                <a:moveTo>
                  <a:pt x="96" y="0"/>
                </a:moveTo>
                <a:cubicBezTo>
                  <a:pt x="53" y="19"/>
                  <a:pt x="31" y="43"/>
                  <a:pt x="20" y="58"/>
                </a:cubicBezTo>
                <a:cubicBezTo>
                  <a:pt x="12" y="69"/>
                  <a:pt x="0" y="85"/>
                  <a:pt x="5" y="98"/>
                </a:cubicBezTo>
                <a:cubicBezTo>
                  <a:pt x="7" y="103"/>
                  <a:pt x="12" y="108"/>
                  <a:pt x="18" y="109"/>
                </a:cubicBezTo>
                <a:cubicBezTo>
                  <a:pt x="33" y="112"/>
                  <a:pt x="49" y="91"/>
                  <a:pt x="60" y="75"/>
                </a:cubicBezTo>
                <a:cubicBezTo>
                  <a:pt x="71" y="60"/>
                  <a:pt x="86" y="35"/>
                  <a:pt x="9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8" name="Freeform 11"/>
          <p:cNvSpPr/>
          <p:nvPr>
            <p:custDataLst>
              <p:tags r:id="rId97"/>
            </p:custDataLst>
          </p:nvPr>
        </p:nvSpPr>
        <p:spPr bwMode="auto">
          <a:xfrm rot="1800000">
            <a:off x="6707606" y="3026686"/>
            <a:ext cx="60821" cy="140948"/>
          </a:xfrm>
          <a:custGeom>
            <a:gdLst>
              <a:gd name="T0" fmla="*/ 52 w 58"/>
              <a:gd name="T1" fmla="*/ 0 h 133"/>
              <a:gd name="T2" fmla="*/ 7 w 58"/>
              <a:gd name="T3" fmla="*/ 85 h 133"/>
              <a:gd name="T4" fmla="*/ 11 w 58"/>
              <a:gd name="T5" fmla="*/ 127 h 133"/>
              <a:gd name="T6" fmla="*/ 27 w 58"/>
              <a:gd name="T7" fmla="*/ 132 h 133"/>
              <a:gd name="T8" fmla="*/ 51 w 58"/>
              <a:gd name="T9" fmla="*/ 84 h 133"/>
              <a:gd name="T10" fmla="*/ 52 w 58"/>
              <a:gd name="T11" fmla="*/ 0 h 1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" h="133">
                <a:moveTo>
                  <a:pt x="52" y="0"/>
                </a:moveTo>
                <a:cubicBezTo>
                  <a:pt x="21" y="36"/>
                  <a:pt x="11" y="67"/>
                  <a:pt x="7" y="85"/>
                </a:cubicBezTo>
                <a:cubicBezTo>
                  <a:pt x="4" y="98"/>
                  <a:pt x="0" y="118"/>
                  <a:pt x="11" y="127"/>
                </a:cubicBezTo>
                <a:cubicBezTo>
                  <a:pt x="15" y="131"/>
                  <a:pt x="21" y="133"/>
                  <a:pt x="27" y="132"/>
                </a:cubicBezTo>
                <a:cubicBezTo>
                  <a:pt x="42" y="129"/>
                  <a:pt x="47" y="102"/>
                  <a:pt x="51" y="84"/>
                </a:cubicBezTo>
                <a:cubicBezTo>
                  <a:pt x="55" y="65"/>
                  <a:pt x="58" y="36"/>
                  <a:pt x="5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9" name="Freeform 12"/>
          <p:cNvSpPr/>
          <p:nvPr>
            <p:custDataLst>
              <p:tags r:id="rId98"/>
            </p:custDataLst>
          </p:nvPr>
        </p:nvSpPr>
        <p:spPr bwMode="auto">
          <a:xfrm rot="1800000">
            <a:off x="6725284" y="3012978"/>
            <a:ext cx="89783" cy="83990"/>
          </a:xfrm>
          <a:custGeom>
            <a:gdLst>
              <a:gd name="T0" fmla="*/ 9 w 85"/>
              <a:gd name="T1" fmla="*/ 25 h 79"/>
              <a:gd name="T2" fmla="*/ 3 w 85"/>
              <a:gd name="T3" fmla="*/ 40 h 79"/>
              <a:gd name="T4" fmla="*/ 30 w 85"/>
              <a:gd name="T5" fmla="*/ 38 h 79"/>
              <a:gd name="T6" fmla="*/ 23 w 85"/>
              <a:gd name="T7" fmla="*/ 60 h 79"/>
              <a:gd name="T8" fmla="*/ 47 w 85"/>
              <a:gd name="T9" fmla="*/ 53 h 79"/>
              <a:gd name="T10" fmla="*/ 47 w 85"/>
              <a:gd name="T11" fmla="*/ 76 h 79"/>
              <a:gd name="T12" fmla="*/ 65 w 85"/>
              <a:gd name="T13" fmla="*/ 70 h 79"/>
              <a:gd name="T14" fmla="*/ 75 w 85"/>
              <a:gd name="T15" fmla="*/ 14 h 79"/>
              <a:gd name="T16" fmla="*/ 9 w 85"/>
              <a:gd name="T17" fmla="*/ 25 h 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5" h="79">
                <a:moveTo>
                  <a:pt x="9" y="25"/>
                </a:moveTo>
                <a:cubicBezTo>
                  <a:pt x="8" y="26"/>
                  <a:pt x="0" y="35"/>
                  <a:pt x="3" y="40"/>
                </a:cubicBezTo>
                <a:cubicBezTo>
                  <a:pt x="6" y="44"/>
                  <a:pt x="17" y="44"/>
                  <a:pt x="30" y="38"/>
                </a:cubicBezTo>
                <a:cubicBezTo>
                  <a:pt x="22" y="47"/>
                  <a:pt x="20" y="57"/>
                  <a:pt x="23" y="60"/>
                </a:cubicBezTo>
                <a:cubicBezTo>
                  <a:pt x="26" y="63"/>
                  <a:pt x="37" y="62"/>
                  <a:pt x="47" y="53"/>
                </a:cubicBezTo>
                <a:cubicBezTo>
                  <a:pt x="39" y="62"/>
                  <a:pt x="41" y="73"/>
                  <a:pt x="47" y="76"/>
                </a:cubicBezTo>
                <a:cubicBezTo>
                  <a:pt x="51" y="79"/>
                  <a:pt x="59" y="77"/>
                  <a:pt x="65" y="70"/>
                </a:cubicBezTo>
                <a:cubicBezTo>
                  <a:pt x="83" y="51"/>
                  <a:pt x="85" y="25"/>
                  <a:pt x="75" y="14"/>
                </a:cubicBezTo>
                <a:cubicBezTo>
                  <a:pt x="63" y="0"/>
                  <a:pt x="31" y="0"/>
                  <a:pt x="9" y="25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0" name="Freeform 13"/>
          <p:cNvSpPr/>
          <p:nvPr>
            <p:custDataLst>
              <p:tags r:id="rId99"/>
            </p:custDataLst>
          </p:nvPr>
        </p:nvSpPr>
        <p:spPr bwMode="auto">
          <a:xfrm rot="1800000">
            <a:off x="6759370" y="3022559"/>
            <a:ext cx="57925" cy="57923"/>
          </a:xfrm>
          <a:custGeom>
            <a:gdLst>
              <a:gd name="T0" fmla="*/ 45 w 55"/>
              <a:gd name="T1" fmla="*/ 47 h 55"/>
              <a:gd name="T2" fmla="*/ 47 w 55"/>
              <a:gd name="T3" fmla="*/ 55 h 55"/>
              <a:gd name="T4" fmla="*/ 47 w 55"/>
              <a:gd name="T5" fmla="*/ 13 h 55"/>
              <a:gd name="T6" fmla="*/ 0 w 55"/>
              <a:gd name="T7" fmla="*/ 9 h 55"/>
              <a:gd name="T8" fmla="*/ 45 w 55"/>
              <a:gd name="T9" fmla="*/ 47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5" h="55">
                <a:moveTo>
                  <a:pt x="45" y="47"/>
                </a:moveTo>
                <a:cubicBezTo>
                  <a:pt x="46" y="49"/>
                  <a:pt x="47" y="52"/>
                  <a:pt x="47" y="55"/>
                </a:cubicBezTo>
                <a:cubicBezTo>
                  <a:pt x="55" y="39"/>
                  <a:pt x="54" y="22"/>
                  <a:pt x="47" y="13"/>
                </a:cubicBezTo>
                <a:cubicBezTo>
                  <a:pt x="38" y="3"/>
                  <a:pt x="18" y="0"/>
                  <a:pt x="0" y="9"/>
                </a:cubicBezTo>
                <a:cubicBezTo>
                  <a:pt x="20" y="15"/>
                  <a:pt x="38" y="27"/>
                  <a:pt x="45" y="47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1" name="Freeform 14"/>
          <p:cNvSpPr/>
          <p:nvPr>
            <p:custDataLst>
              <p:tags r:id="rId100"/>
            </p:custDataLst>
          </p:nvPr>
        </p:nvSpPr>
        <p:spPr bwMode="auto">
          <a:xfrm rot="1800000">
            <a:off x="6729222" y="2934757"/>
            <a:ext cx="201770" cy="52132"/>
          </a:xfrm>
          <a:custGeom>
            <a:gdLst>
              <a:gd name="T0" fmla="*/ 0 w 192"/>
              <a:gd name="T1" fmla="*/ 42 h 50"/>
              <a:gd name="T2" fmla="*/ 86 w 192"/>
              <a:gd name="T3" fmla="*/ 5 h 50"/>
              <a:gd name="T4" fmla="*/ 192 w 192"/>
              <a:gd name="T5" fmla="*/ 35 h 50"/>
              <a:gd name="T6" fmla="*/ 153 w 192"/>
              <a:gd name="T7" fmla="*/ 48 h 50"/>
              <a:gd name="T8" fmla="*/ 88 w 192"/>
              <a:gd name="T9" fmla="*/ 35 h 50"/>
              <a:gd name="T10" fmla="*/ 0 w 192"/>
              <a:gd name="T11" fmla="*/ 42 h 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2" h="50">
                <a:moveTo>
                  <a:pt x="0" y="42"/>
                </a:moveTo>
                <a:cubicBezTo>
                  <a:pt x="11" y="32"/>
                  <a:pt x="41" y="10"/>
                  <a:pt x="86" y="5"/>
                </a:cubicBezTo>
                <a:cubicBezTo>
                  <a:pt x="142" y="0"/>
                  <a:pt x="182" y="27"/>
                  <a:pt x="192" y="35"/>
                </a:cubicBezTo>
                <a:cubicBezTo>
                  <a:pt x="184" y="40"/>
                  <a:pt x="170" y="46"/>
                  <a:pt x="153" y="48"/>
                </a:cubicBezTo>
                <a:cubicBezTo>
                  <a:pt x="126" y="50"/>
                  <a:pt x="109" y="40"/>
                  <a:pt x="88" y="35"/>
                </a:cubicBezTo>
                <a:cubicBezTo>
                  <a:pt x="69" y="30"/>
                  <a:pt x="40" y="28"/>
                  <a:pt x="0" y="4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2" name="Freeform 15"/>
          <p:cNvSpPr/>
          <p:nvPr>
            <p:custDataLst>
              <p:tags r:id="rId101"/>
            </p:custDataLst>
          </p:nvPr>
        </p:nvSpPr>
        <p:spPr bwMode="auto">
          <a:xfrm rot="1800000">
            <a:off x="7163583" y="2982524"/>
            <a:ext cx="55993" cy="162187"/>
          </a:xfrm>
          <a:custGeom>
            <a:gdLst>
              <a:gd name="T0" fmla="*/ 6 w 53"/>
              <a:gd name="T1" fmla="*/ 0 h 154"/>
              <a:gd name="T2" fmla="*/ 49 w 53"/>
              <a:gd name="T3" fmla="*/ 92 h 154"/>
              <a:gd name="T4" fmla="*/ 14 w 53"/>
              <a:gd name="T5" fmla="*/ 154 h 154"/>
              <a:gd name="T6" fmla="*/ 20 w 53"/>
              <a:gd name="T7" fmla="*/ 107 h 154"/>
              <a:gd name="T8" fmla="*/ 2 w 53"/>
              <a:gd name="T9" fmla="*/ 41 h 154"/>
              <a:gd name="T10" fmla="*/ 6 w 53"/>
              <a:gd name="T11" fmla="*/ 0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" h="154">
                <a:moveTo>
                  <a:pt x="6" y="0"/>
                </a:moveTo>
                <a:cubicBezTo>
                  <a:pt x="36" y="22"/>
                  <a:pt x="53" y="57"/>
                  <a:pt x="49" y="92"/>
                </a:cubicBezTo>
                <a:cubicBezTo>
                  <a:pt x="45" y="128"/>
                  <a:pt x="20" y="149"/>
                  <a:pt x="14" y="154"/>
                </a:cubicBezTo>
                <a:cubicBezTo>
                  <a:pt x="21" y="134"/>
                  <a:pt x="21" y="118"/>
                  <a:pt x="20" y="107"/>
                </a:cubicBezTo>
                <a:cubicBezTo>
                  <a:pt x="17" y="81"/>
                  <a:pt x="5" y="69"/>
                  <a:pt x="2" y="41"/>
                </a:cubicBezTo>
                <a:cubicBezTo>
                  <a:pt x="0" y="24"/>
                  <a:pt x="3" y="9"/>
                  <a:pt x="6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3" name="Freeform 16"/>
          <p:cNvSpPr/>
          <p:nvPr>
            <p:custDataLst>
              <p:tags r:id="rId102"/>
            </p:custDataLst>
          </p:nvPr>
        </p:nvSpPr>
        <p:spPr bwMode="auto">
          <a:xfrm rot="1800000">
            <a:off x="7006183" y="2915799"/>
            <a:ext cx="445052" cy="103298"/>
          </a:xfrm>
          <a:custGeom>
            <a:gdLst>
              <a:gd name="T0" fmla="*/ 0 w 422"/>
              <a:gd name="T1" fmla="*/ 72 h 98"/>
              <a:gd name="T2" fmla="*/ 2 w 422"/>
              <a:gd name="T3" fmla="*/ 57 h 98"/>
              <a:gd name="T4" fmla="*/ 72 w 422"/>
              <a:gd name="T5" fmla="*/ 68 h 98"/>
              <a:gd name="T6" fmla="*/ 419 w 422"/>
              <a:gd name="T7" fmla="*/ 0 h 98"/>
              <a:gd name="T8" fmla="*/ 422 w 422"/>
              <a:gd name="T9" fmla="*/ 18 h 98"/>
              <a:gd name="T10" fmla="*/ 60 w 422"/>
              <a:gd name="T11" fmla="*/ 82 h 98"/>
              <a:gd name="T12" fmla="*/ 0 w 422"/>
              <a:gd name="T13" fmla="*/ 7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2" h="98">
                <a:moveTo>
                  <a:pt x="0" y="72"/>
                </a:moveTo>
                <a:cubicBezTo>
                  <a:pt x="1" y="67"/>
                  <a:pt x="2" y="62"/>
                  <a:pt x="2" y="57"/>
                </a:cubicBezTo>
                <a:cubicBezTo>
                  <a:pt x="24" y="62"/>
                  <a:pt x="47" y="65"/>
                  <a:pt x="72" y="68"/>
                </a:cubicBezTo>
                <a:cubicBezTo>
                  <a:pt x="217" y="82"/>
                  <a:pt x="340" y="39"/>
                  <a:pt x="419" y="0"/>
                </a:cubicBezTo>
                <a:cubicBezTo>
                  <a:pt x="420" y="6"/>
                  <a:pt x="421" y="12"/>
                  <a:pt x="422" y="18"/>
                </a:cubicBezTo>
                <a:cubicBezTo>
                  <a:pt x="334" y="59"/>
                  <a:pt x="207" y="98"/>
                  <a:pt x="60" y="82"/>
                </a:cubicBezTo>
                <a:cubicBezTo>
                  <a:pt x="39" y="79"/>
                  <a:pt x="19" y="76"/>
                  <a:pt x="0" y="7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4" name="Freeform 17"/>
          <p:cNvSpPr/>
          <p:nvPr>
            <p:custDataLst>
              <p:tags r:id="rId103"/>
            </p:custDataLst>
          </p:nvPr>
        </p:nvSpPr>
        <p:spPr bwMode="auto">
          <a:xfrm rot="1800000">
            <a:off x="6947156" y="2718358"/>
            <a:ext cx="117780" cy="120675"/>
          </a:xfrm>
          <a:custGeom>
            <a:gdLst>
              <a:gd name="T0" fmla="*/ 112 w 112"/>
              <a:gd name="T1" fmla="*/ 114 h 114"/>
              <a:gd name="T2" fmla="*/ 60 w 112"/>
              <a:gd name="T3" fmla="*/ 25 h 114"/>
              <a:gd name="T4" fmla="*/ 18 w 112"/>
              <a:gd name="T5" fmla="*/ 5 h 114"/>
              <a:gd name="T6" fmla="*/ 5 w 112"/>
              <a:gd name="T7" fmla="*/ 17 h 114"/>
              <a:gd name="T8" fmla="*/ 36 w 112"/>
              <a:gd name="T9" fmla="*/ 66 h 114"/>
              <a:gd name="T10" fmla="*/ 112 w 112"/>
              <a:gd name="T11" fmla="*/ 114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2" h="114">
                <a:moveTo>
                  <a:pt x="112" y="114"/>
                </a:moveTo>
                <a:cubicBezTo>
                  <a:pt x="97" y="65"/>
                  <a:pt x="74" y="38"/>
                  <a:pt x="60" y="25"/>
                </a:cubicBezTo>
                <a:cubicBezTo>
                  <a:pt x="49" y="15"/>
                  <a:pt x="33" y="0"/>
                  <a:pt x="18" y="5"/>
                </a:cubicBezTo>
                <a:cubicBezTo>
                  <a:pt x="13" y="7"/>
                  <a:pt x="7" y="11"/>
                  <a:pt x="5" y="17"/>
                </a:cubicBezTo>
                <a:cubicBezTo>
                  <a:pt x="0" y="33"/>
                  <a:pt x="21" y="52"/>
                  <a:pt x="36" y="66"/>
                </a:cubicBezTo>
                <a:cubicBezTo>
                  <a:pt x="51" y="80"/>
                  <a:pt x="76" y="99"/>
                  <a:pt x="112" y="11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5" name="Freeform 18"/>
          <p:cNvSpPr/>
          <p:nvPr>
            <p:custDataLst>
              <p:tags r:id="rId104"/>
            </p:custDataLst>
          </p:nvPr>
        </p:nvSpPr>
        <p:spPr bwMode="auto">
          <a:xfrm rot="1800000">
            <a:off x="6905734" y="2754754"/>
            <a:ext cx="145776" cy="75302"/>
          </a:xfrm>
          <a:custGeom>
            <a:gdLst>
              <a:gd name="T0" fmla="*/ 138 w 138"/>
              <a:gd name="T1" fmla="*/ 70 h 72"/>
              <a:gd name="T2" fmla="*/ 54 w 138"/>
              <a:gd name="T3" fmla="*/ 12 h 72"/>
              <a:gd name="T4" fmla="*/ 8 w 138"/>
              <a:gd name="T5" fmla="*/ 11 h 72"/>
              <a:gd name="T6" fmla="*/ 1 w 138"/>
              <a:gd name="T7" fmla="*/ 27 h 72"/>
              <a:gd name="T8" fmla="*/ 49 w 138"/>
              <a:gd name="T9" fmla="*/ 59 h 72"/>
              <a:gd name="T10" fmla="*/ 138 w 138"/>
              <a:gd name="T11" fmla="*/ 70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8" h="72">
                <a:moveTo>
                  <a:pt x="138" y="70"/>
                </a:moveTo>
                <a:cubicBezTo>
                  <a:pt x="104" y="32"/>
                  <a:pt x="72" y="18"/>
                  <a:pt x="54" y="12"/>
                </a:cubicBezTo>
                <a:cubicBezTo>
                  <a:pt x="40" y="7"/>
                  <a:pt x="19" y="0"/>
                  <a:pt x="8" y="11"/>
                </a:cubicBezTo>
                <a:cubicBezTo>
                  <a:pt x="3" y="14"/>
                  <a:pt x="0" y="21"/>
                  <a:pt x="1" y="27"/>
                </a:cubicBezTo>
                <a:cubicBezTo>
                  <a:pt x="2" y="44"/>
                  <a:pt x="30" y="53"/>
                  <a:pt x="49" y="59"/>
                </a:cubicBezTo>
                <a:cubicBezTo>
                  <a:pt x="69" y="65"/>
                  <a:pt x="99" y="72"/>
                  <a:pt x="138" y="7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6" name="Freeform 19"/>
          <p:cNvSpPr/>
          <p:nvPr>
            <p:custDataLst>
              <p:tags r:id="rId105"/>
            </p:custDataLst>
          </p:nvPr>
        </p:nvSpPr>
        <p:spPr bwMode="auto">
          <a:xfrm rot="1800000">
            <a:off x="6879314" y="2801548"/>
            <a:ext cx="153499" cy="55993"/>
          </a:xfrm>
          <a:custGeom>
            <a:gdLst>
              <a:gd name="T0" fmla="*/ 146 w 146"/>
              <a:gd name="T1" fmla="*/ 19 h 53"/>
              <a:gd name="T2" fmla="*/ 44 w 146"/>
              <a:gd name="T3" fmla="*/ 2 h 53"/>
              <a:gd name="T4" fmla="*/ 2 w 146"/>
              <a:gd name="T5" fmla="*/ 21 h 53"/>
              <a:gd name="T6" fmla="*/ 3 w 146"/>
              <a:gd name="T7" fmla="*/ 39 h 53"/>
              <a:gd name="T8" fmla="*/ 60 w 146"/>
              <a:gd name="T9" fmla="*/ 47 h 53"/>
              <a:gd name="T10" fmla="*/ 146 w 146"/>
              <a:gd name="T11" fmla="*/ 19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" h="52">
                <a:moveTo>
                  <a:pt x="146" y="19"/>
                </a:moveTo>
                <a:cubicBezTo>
                  <a:pt x="99" y="0"/>
                  <a:pt x="63" y="0"/>
                  <a:pt x="44" y="2"/>
                </a:cubicBezTo>
                <a:cubicBezTo>
                  <a:pt x="30" y="4"/>
                  <a:pt x="8" y="6"/>
                  <a:pt x="2" y="21"/>
                </a:cubicBezTo>
                <a:cubicBezTo>
                  <a:pt x="0" y="26"/>
                  <a:pt x="0" y="33"/>
                  <a:pt x="3" y="39"/>
                </a:cubicBezTo>
                <a:cubicBezTo>
                  <a:pt x="11" y="53"/>
                  <a:pt x="40" y="49"/>
                  <a:pt x="60" y="47"/>
                </a:cubicBezTo>
                <a:cubicBezTo>
                  <a:pt x="81" y="44"/>
                  <a:pt x="111" y="37"/>
                  <a:pt x="146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7" name="Freeform 20"/>
          <p:cNvSpPr/>
          <p:nvPr>
            <p:custDataLst>
              <p:tags r:id="rId106"/>
            </p:custDataLst>
          </p:nvPr>
        </p:nvSpPr>
        <p:spPr bwMode="auto">
          <a:xfrm rot="1800000">
            <a:off x="6972771" y="2766614"/>
            <a:ext cx="84956" cy="84956"/>
          </a:xfrm>
          <a:custGeom>
            <a:gdLst>
              <a:gd name="T0" fmla="*/ 80 w 80"/>
              <a:gd name="T1" fmla="*/ 81 h 81"/>
              <a:gd name="T2" fmla="*/ 42 w 80"/>
              <a:gd name="T3" fmla="*/ 18 h 81"/>
              <a:gd name="T4" fmla="*/ 13 w 80"/>
              <a:gd name="T5" fmla="*/ 3 h 81"/>
              <a:gd name="T6" fmla="*/ 3 w 80"/>
              <a:gd name="T7" fmla="*/ 12 h 81"/>
              <a:gd name="T8" fmla="*/ 26 w 80"/>
              <a:gd name="T9" fmla="*/ 47 h 81"/>
              <a:gd name="T10" fmla="*/ 80 w 80"/>
              <a:gd name="T11" fmla="*/ 81 h 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81">
                <a:moveTo>
                  <a:pt x="80" y="81"/>
                </a:moveTo>
                <a:cubicBezTo>
                  <a:pt x="69" y="46"/>
                  <a:pt x="52" y="27"/>
                  <a:pt x="42" y="18"/>
                </a:cubicBezTo>
                <a:cubicBezTo>
                  <a:pt x="35" y="10"/>
                  <a:pt x="23" y="0"/>
                  <a:pt x="13" y="3"/>
                </a:cubicBezTo>
                <a:cubicBezTo>
                  <a:pt x="9" y="4"/>
                  <a:pt x="5" y="7"/>
                  <a:pt x="3" y="12"/>
                </a:cubicBezTo>
                <a:cubicBezTo>
                  <a:pt x="0" y="23"/>
                  <a:pt x="15" y="37"/>
                  <a:pt x="26" y="47"/>
                </a:cubicBezTo>
                <a:cubicBezTo>
                  <a:pt x="36" y="57"/>
                  <a:pt x="54" y="70"/>
                  <a:pt x="80" y="8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8" name="Freeform 21"/>
          <p:cNvSpPr/>
          <p:nvPr>
            <p:custDataLst>
              <p:tags r:id="rId107"/>
            </p:custDataLst>
          </p:nvPr>
        </p:nvSpPr>
        <p:spPr bwMode="auto">
          <a:xfrm rot="1800000">
            <a:off x="6943012" y="2791912"/>
            <a:ext cx="105230" cy="54062"/>
          </a:xfrm>
          <a:custGeom>
            <a:gdLst>
              <a:gd name="T0" fmla="*/ 99 w 99"/>
              <a:gd name="T1" fmla="*/ 50 h 51"/>
              <a:gd name="T2" fmla="*/ 38 w 99"/>
              <a:gd name="T3" fmla="*/ 8 h 51"/>
              <a:gd name="T4" fmla="*/ 5 w 99"/>
              <a:gd name="T5" fmla="*/ 7 h 51"/>
              <a:gd name="T6" fmla="*/ 0 w 99"/>
              <a:gd name="T7" fmla="*/ 19 h 51"/>
              <a:gd name="T8" fmla="*/ 35 w 99"/>
              <a:gd name="T9" fmla="*/ 42 h 51"/>
              <a:gd name="T10" fmla="*/ 99 w 99"/>
              <a:gd name="T11" fmla="*/ 50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9" h="51">
                <a:moveTo>
                  <a:pt x="99" y="50"/>
                </a:moveTo>
                <a:cubicBezTo>
                  <a:pt x="74" y="23"/>
                  <a:pt x="51" y="12"/>
                  <a:pt x="38" y="8"/>
                </a:cubicBezTo>
                <a:cubicBezTo>
                  <a:pt x="28" y="5"/>
                  <a:pt x="14" y="0"/>
                  <a:pt x="5" y="7"/>
                </a:cubicBezTo>
                <a:cubicBezTo>
                  <a:pt x="2" y="10"/>
                  <a:pt x="0" y="15"/>
                  <a:pt x="0" y="19"/>
                </a:cubicBezTo>
                <a:cubicBezTo>
                  <a:pt x="2" y="31"/>
                  <a:pt x="21" y="37"/>
                  <a:pt x="35" y="42"/>
                </a:cubicBezTo>
                <a:cubicBezTo>
                  <a:pt x="49" y="46"/>
                  <a:pt x="71" y="51"/>
                  <a:pt x="99" y="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49" name="Freeform 22"/>
          <p:cNvSpPr/>
          <p:nvPr>
            <p:custDataLst>
              <p:tags r:id="rId108"/>
            </p:custDataLst>
          </p:nvPr>
        </p:nvSpPr>
        <p:spPr bwMode="auto">
          <a:xfrm rot="1800000">
            <a:off x="6923835" y="2824941"/>
            <a:ext cx="111021" cy="40546"/>
          </a:xfrm>
          <a:custGeom>
            <a:gdLst>
              <a:gd name="T0" fmla="*/ 105 w 105"/>
              <a:gd name="T1" fmla="*/ 14 h 38"/>
              <a:gd name="T2" fmla="*/ 32 w 105"/>
              <a:gd name="T3" fmla="*/ 2 h 38"/>
              <a:gd name="T4" fmla="*/ 2 w 105"/>
              <a:gd name="T5" fmla="*/ 15 h 38"/>
              <a:gd name="T6" fmla="*/ 2 w 105"/>
              <a:gd name="T7" fmla="*/ 28 h 38"/>
              <a:gd name="T8" fmla="*/ 44 w 105"/>
              <a:gd name="T9" fmla="*/ 34 h 38"/>
              <a:gd name="T10" fmla="*/ 105 w 105"/>
              <a:gd name="T11" fmla="*/ 14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5" h="38">
                <a:moveTo>
                  <a:pt x="105" y="14"/>
                </a:moveTo>
                <a:cubicBezTo>
                  <a:pt x="71" y="0"/>
                  <a:pt x="46" y="0"/>
                  <a:pt x="32" y="2"/>
                </a:cubicBezTo>
                <a:cubicBezTo>
                  <a:pt x="22" y="3"/>
                  <a:pt x="6" y="5"/>
                  <a:pt x="2" y="15"/>
                </a:cubicBezTo>
                <a:cubicBezTo>
                  <a:pt x="0" y="19"/>
                  <a:pt x="0" y="24"/>
                  <a:pt x="2" y="28"/>
                </a:cubicBezTo>
                <a:cubicBezTo>
                  <a:pt x="8" y="38"/>
                  <a:pt x="29" y="36"/>
                  <a:pt x="44" y="34"/>
                </a:cubicBezTo>
                <a:cubicBezTo>
                  <a:pt x="58" y="32"/>
                  <a:pt x="80" y="27"/>
                  <a:pt x="10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0" name="Freeform 23"/>
          <p:cNvSpPr/>
          <p:nvPr>
            <p:custDataLst>
              <p:tags r:id="rId109"/>
            </p:custDataLst>
          </p:nvPr>
        </p:nvSpPr>
        <p:spPr bwMode="auto">
          <a:xfrm rot="1800000">
            <a:off x="6990437" y="2820413"/>
            <a:ext cx="62752" cy="68543"/>
          </a:xfrm>
          <a:custGeom>
            <a:gdLst>
              <a:gd name="T0" fmla="*/ 29 w 60"/>
              <a:gd name="T1" fmla="*/ 4 h 65"/>
              <a:gd name="T2" fmla="*/ 17 w 60"/>
              <a:gd name="T3" fmla="*/ 3 h 65"/>
              <a:gd name="T4" fmla="*/ 25 w 60"/>
              <a:gd name="T5" fmla="*/ 23 h 65"/>
              <a:gd name="T6" fmla="*/ 7 w 60"/>
              <a:gd name="T7" fmla="*/ 23 h 65"/>
              <a:gd name="T8" fmla="*/ 18 w 60"/>
              <a:gd name="T9" fmla="*/ 38 h 65"/>
              <a:gd name="T10" fmla="*/ 1 w 60"/>
              <a:gd name="T11" fmla="*/ 44 h 65"/>
              <a:gd name="T12" fmla="*/ 10 w 60"/>
              <a:gd name="T13" fmla="*/ 56 h 65"/>
              <a:gd name="T14" fmla="*/ 53 w 60"/>
              <a:gd name="T15" fmla="*/ 49 h 65"/>
              <a:gd name="T16" fmla="*/ 29 w 60"/>
              <a:gd name="T17" fmla="*/ 4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0" h="65">
                <a:moveTo>
                  <a:pt x="29" y="4"/>
                </a:moveTo>
                <a:cubicBezTo>
                  <a:pt x="28" y="3"/>
                  <a:pt x="19" y="0"/>
                  <a:pt x="17" y="3"/>
                </a:cubicBezTo>
                <a:cubicBezTo>
                  <a:pt x="14" y="6"/>
                  <a:pt x="17" y="14"/>
                  <a:pt x="25" y="23"/>
                </a:cubicBezTo>
                <a:cubicBezTo>
                  <a:pt x="16" y="19"/>
                  <a:pt x="9" y="20"/>
                  <a:pt x="7" y="23"/>
                </a:cubicBezTo>
                <a:cubicBezTo>
                  <a:pt x="5" y="26"/>
                  <a:pt x="9" y="33"/>
                  <a:pt x="18" y="38"/>
                </a:cubicBezTo>
                <a:cubicBezTo>
                  <a:pt x="10" y="35"/>
                  <a:pt x="2" y="39"/>
                  <a:pt x="1" y="44"/>
                </a:cubicBezTo>
                <a:cubicBezTo>
                  <a:pt x="0" y="48"/>
                  <a:pt x="3" y="53"/>
                  <a:pt x="10" y="56"/>
                </a:cubicBezTo>
                <a:cubicBezTo>
                  <a:pt x="28" y="65"/>
                  <a:pt x="47" y="60"/>
                  <a:pt x="53" y="49"/>
                </a:cubicBezTo>
                <a:cubicBezTo>
                  <a:pt x="60" y="37"/>
                  <a:pt x="53" y="13"/>
                  <a:pt x="29" y="4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1" name="Freeform 24"/>
          <p:cNvSpPr/>
          <p:nvPr>
            <p:custDataLst>
              <p:tags r:id="rId110"/>
            </p:custDataLst>
          </p:nvPr>
        </p:nvSpPr>
        <p:spPr bwMode="auto">
          <a:xfrm rot="1800000">
            <a:off x="7095493" y="2831422"/>
            <a:ext cx="90749" cy="114882"/>
          </a:xfrm>
          <a:custGeom>
            <a:gdLst>
              <a:gd name="T0" fmla="*/ 86 w 86"/>
              <a:gd name="T1" fmla="*/ 109 h 109"/>
              <a:gd name="T2" fmla="*/ 47 w 86"/>
              <a:gd name="T3" fmla="*/ 31 h 109"/>
              <a:gd name="T4" fmla="*/ 0 w 86"/>
              <a:gd name="T5" fmla="*/ 0 h 109"/>
              <a:gd name="T6" fmla="*/ 23 w 86"/>
              <a:gd name="T7" fmla="*/ 38 h 109"/>
              <a:gd name="T8" fmla="*/ 53 w 86"/>
              <a:gd name="T9" fmla="*/ 97 h 109"/>
              <a:gd name="T10" fmla="*/ 86 w 86"/>
              <a:gd name="T11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6" h="109">
                <a:moveTo>
                  <a:pt x="86" y="109"/>
                </a:moveTo>
                <a:cubicBezTo>
                  <a:pt x="84" y="96"/>
                  <a:pt x="77" y="61"/>
                  <a:pt x="47" y="31"/>
                </a:cubicBezTo>
                <a:cubicBezTo>
                  <a:pt x="30" y="14"/>
                  <a:pt x="12" y="5"/>
                  <a:pt x="0" y="0"/>
                </a:cubicBezTo>
                <a:cubicBezTo>
                  <a:pt x="6" y="9"/>
                  <a:pt x="15" y="21"/>
                  <a:pt x="23" y="38"/>
                </a:cubicBezTo>
                <a:cubicBezTo>
                  <a:pt x="37" y="67"/>
                  <a:pt x="37" y="84"/>
                  <a:pt x="53" y="97"/>
                </a:cubicBezTo>
                <a:cubicBezTo>
                  <a:pt x="63" y="105"/>
                  <a:pt x="75" y="109"/>
                  <a:pt x="86" y="109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2" name="Freeform 25"/>
          <p:cNvSpPr/>
          <p:nvPr>
            <p:custDataLst>
              <p:tags r:id="rId111"/>
            </p:custDataLst>
          </p:nvPr>
        </p:nvSpPr>
        <p:spPr bwMode="auto">
          <a:xfrm rot="1800000">
            <a:off x="7057824" y="2830989"/>
            <a:ext cx="342719" cy="329200"/>
          </a:xfrm>
          <a:custGeom>
            <a:gdLst>
              <a:gd name="T0" fmla="*/ 0 w 325"/>
              <a:gd name="T1" fmla="*/ 304 h 312"/>
              <a:gd name="T2" fmla="*/ 173 w 325"/>
              <a:gd name="T3" fmla="*/ 106 h 312"/>
              <a:gd name="T4" fmla="*/ 316 w 325"/>
              <a:gd name="T5" fmla="*/ 0 h 312"/>
              <a:gd name="T6" fmla="*/ 325 w 325"/>
              <a:gd name="T7" fmla="*/ 15 h 312"/>
              <a:gd name="T8" fmla="*/ 182 w 325"/>
              <a:gd name="T9" fmla="*/ 117 h 312"/>
              <a:gd name="T10" fmla="*/ 12 w 325"/>
              <a:gd name="T11" fmla="*/ 312 h 312"/>
              <a:gd name="T12" fmla="*/ 0 w 325"/>
              <a:gd name="T13" fmla="*/ 304 h 3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25" h="312">
                <a:moveTo>
                  <a:pt x="0" y="304"/>
                </a:moveTo>
                <a:cubicBezTo>
                  <a:pt x="39" y="246"/>
                  <a:pt x="95" y="175"/>
                  <a:pt x="173" y="106"/>
                </a:cubicBezTo>
                <a:cubicBezTo>
                  <a:pt x="223" y="61"/>
                  <a:pt x="272" y="27"/>
                  <a:pt x="316" y="0"/>
                </a:cubicBezTo>
                <a:cubicBezTo>
                  <a:pt x="319" y="5"/>
                  <a:pt x="322" y="10"/>
                  <a:pt x="325" y="15"/>
                </a:cubicBezTo>
                <a:cubicBezTo>
                  <a:pt x="282" y="40"/>
                  <a:pt x="233" y="73"/>
                  <a:pt x="182" y="117"/>
                </a:cubicBezTo>
                <a:cubicBezTo>
                  <a:pt x="103" y="185"/>
                  <a:pt x="49" y="256"/>
                  <a:pt x="12" y="312"/>
                </a:cubicBezTo>
                <a:cubicBezTo>
                  <a:pt x="8" y="310"/>
                  <a:pt x="4" y="307"/>
                  <a:pt x="0" y="304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3" name="Freeform 26"/>
          <p:cNvSpPr/>
          <p:nvPr>
            <p:custDataLst>
              <p:tags r:id="rId112"/>
            </p:custDataLst>
          </p:nvPr>
        </p:nvSpPr>
        <p:spPr bwMode="auto">
          <a:xfrm rot="1800000">
            <a:off x="6861694" y="2930330"/>
            <a:ext cx="278037" cy="263554"/>
          </a:xfrm>
          <a:custGeom>
            <a:gdLst>
              <a:gd name="T0" fmla="*/ 249 w 264"/>
              <a:gd name="T1" fmla="*/ 108 h 250"/>
              <a:gd name="T2" fmla="*/ 221 w 264"/>
              <a:gd name="T3" fmla="*/ 102 h 250"/>
              <a:gd name="T4" fmla="*/ 191 w 264"/>
              <a:gd name="T5" fmla="*/ 105 h 250"/>
              <a:gd name="T6" fmla="*/ 221 w 264"/>
              <a:gd name="T7" fmla="*/ 86 h 250"/>
              <a:gd name="T8" fmla="*/ 230 w 264"/>
              <a:gd name="T9" fmla="*/ 49 h 250"/>
              <a:gd name="T10" fmla="*/ 219 w 264"/>
              <a:gd name="T11" fmla="*/ 36 h 250"/>
              <a:gd name="T12" fmla="*/ 179 w 264"/>
              <a:gd name="T13" fmla="*/ 51 h 250"/>
              <a:gd name="T14" fmla="*/ 155 w 264"/>
              <a:gd name="T15" fmla="*/ 77 h 250"/>
              <a:gd name="T16" fmla="*/ 169 w 264"/>
              <a:gd name="T17" fmla="*/ 43 h 250"/>
              <a:gd name="T18" fmla="*/ 155 w 264"/>
              <a:gd name="T19" fmla="*/ 5 h 250"/>
              <a:gd name="T20" fmla="*/ 138 w 264"/>
              <a:gd name="T21" fmla="*/ 1 h 250"/>
              <a:gd name="T22" fmla="*/ 111 w 264"/>
              <a:gd name="T23" fmla="*/ 39 h 250"/>
              <a:gd name="T24" fmla="*/ 110 w 264"/>
              <a:gd name="T25" fmla="*/ 56 h 250"/>
              <a:gd name="T26" fmla="*/ 94 w 264"/>
              <a:gd name="T27" fmla="*/ 28 h 250"/>
              <a:gd name="T28" fmla="*/ 66 w 264"/>
              <a:gd name="T29" fmla="*/ 8 h 250"/>
              <a:gd name="T30" fmla="*/ 44 w 264"/>
              <a:gd name="T31" fmla="*/ 27 h 250"/>
              <a:gd name="T32" fmla="*/ 63 w 264"/>
              <a:gd name="T33" fmla="*/ 74 h 250"/>
              <a:gd name="T34" fmla="*/ 70 w 264"/>
              <a:gd name="T35" fmla="*/ 82 h 250"/>
              <a:gd name="T36" fmla="*/ 45 w 264"/>
              <a:gd name="T37" fmla="*/ 73 h 250"/>
              <a:gd name="T38" fmla="*/ 6 w 264"/>
              <a:gd name="T39" fmla="*/ 83 h 250"/>
              <a:gd name="T40" fmla="*/ 1 w 264"/>
              <a:gd name="T41" fmla="*/ 99 h 250"/>
              <a:gd name="T42" fmla="*/ 28 w 264"/>
              <a:gd name="T43" fmla="*/ 122 h 250"/>
              <a:gd name="T44" fmla="*/ 62 w 264"/>
              <a:gd name="T45" fmla="*/ 128 h 250"/>
              <a:gd name="T46" fmla="*/ 24 w 264"/>
              <a:gd name="T47" fmla="*/ 139 h 250"/>
              <a:gd name="T48" fmla="*/ 3 w 264"/>
              <a:gd name="T49" fmla="*/ 167 h 250"/>
              <a:gd name="T50" fmla="*/ 9 w 264"/>
              <a:gd name="T51" fmla="*/ 183 h 250"/>
              <a:gd name="T52" fmla="*/ 58 w 264"/>
              <a:gd name="T53" fmla="*/ 180 h 250"/>
              <a:gd name="T54" fmla="*/ 68 w 264"/>
              <a:gd name="T55" fmla="*/ 171 h 250"/>
              <a:gd name="T56" fmla="*/ 57 w 264"/>
              <a:gd name="T57" fmla="*/ 194 h 250"/>
              <a:gd name="T58" fmla="*/ 65 w 264"/>
              <a:gd name="T59" fmla="*/ 242 h 250"/>
              <a:gd name="T60" fmla="*/ 81 w 264"/>
              <a:gd name="T61" fmla="*/ 248 h 250"/>
              <a:gd name="T62" fmla="*/ 111 w 264"/>
              <a:gd name="T63" fmla="*/ 213 h 250"/>
              <a:gd name="T64" fmla="*/ 114 w 264"/>
              <a:gd name="T65" fmla="*/ 187 h 250"/>
              <a:gd name="T66" fmla="*/ 116 w 264"/>
              <a:gd name="T67" fmla="*/ 214 h 250"/>
              <a:gd name="T68" fmla="*/ 150 w 264"/>
              <a:gd name="T69" fmla="*/ 249 h 250"/>
              <a:gd name="T70" fmla="*/ 166 w 264"/>
              <a:gd name="T71" fmla="*/ 244 h 250"/>
              <a:gd name="T72" fmla="*/ 169 w 264"/>
              <a:gd name="T73" fmla="*/ 204 h 250"/>
              <a:gd name="T74" fmla="*/ 158 w 264"/>
              <a:gd name="T75" fmla="*/ 180 h 250"/>
              <a:gd name="T76" fmla="*/ 174 w 264"/>
              <a:gd name="T77" fmla="*/ 201 h 250"/>
              <a:gd name="T78" fmla="*/ 218 w 264"/>
              <a:gd name="T79" fmla="*/ 218 h 250"/>
              <a:gd name="T80" fmla="*/ 230 w 264"/>
              <a:gd name="T81" fmla="*/ 205 h 250"/>
              <a:gd name="T82" fmla="*/ 210 w 264"/>
              <a:gd name="T83" fmla="*/ 165 h 250"/>
              <a:gd name="T84" fmla="*/ 187 w 264"/>
              <a:gd name="T85" fmla="*/ 151 h 250"/>
              <a:gd name="T86" fmla="*/ 231 w 264"/>
              <a:gd name="T87" fmla="*/ 156 h 250"/>
              <a:gd name="T88" fmla="*/ 259 w 264"/>
              <a:gd name="T89" fmla="*/ 140 h 250"/>
              <a:gd name="T90" fmla="*/ 249 w 264"/>
              <a:gd name="T91" fmla="*/ 108 h 2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64" h="250">
                <a:moveTo>
                  <a:pt x="249" y="108"/>
                </a:moveTo>
                <a:cubicBezTo>
                  <a:pt x="242" y="102"/>
                  <a:pt x="233" y="102"/>
                  <a:pt x="221" y="102"/>
                </a:cubicBezTo>
                <a:cubicBezTo>
                  <a:pt x="204" y="102"/>
                  <a:pt x="191" y="107"/>
                  <a:pt x="191" y="105"/>
                </a:cubicBezTo>
                <a:cubicBezTo>
                  <a:pt x="190" y="104"/>
                  <a:pt x="209" y="102"/>
                  <a:pt x="221" y="86"/>
                </a:cubicBezTo>
                <a:cubicBezTo>
                  <a:pt x="224" y="83"/>
                  <a:pt x="237" y="66"/>
                  <a:pt x="230" y="49"/>
                </a:cubicBezTo>
                <a:cubicBezTo>
                  <a:pt x="229" y="47"/>
                  <a:pt x="226" y="40"/>
                  <a:pt x="219" y="36"/>
                </a:cubicBezTo>
                <a:cubicBezTo>
                  <a:pt x="206" y="31"/>
                  <a:pt x="191" y="43"/>
                  <a:pt x="179" y="51"/>
                </a:cubicBezTo>
                <a:cubicBezTo>
                  <a:pt x="173" y="56"/>
                  <a:pt x="164" y="64"/>
                  <a:pt x="155" y="77"/>
                </a:cubicBezTo>
                <a:cubicBezTo>
                  <a:pt x="159" y="72"/>
                  <a:pt x="168" y="60"/>
                  <a:pt x="169" y="43"/>
                </a:cubicBezTo>
                <a:cubicBezTo>
                  <a:pt x="169" y="38"/>
                  <a:pt x="170" y="14"/>
                  <a:pt x="155" y="5"/>
                </a:cubicBezTo>
                <a:cubicBezTo>
                  <a:pt x="153" y="3"/>
                  <a:pt x="147" y="0"/>
                  <a:pt x="138" y="1"/>
                </a:cubicBezTo>
                <a:cubicBezTo>
                  <a:pt x="118" y="4"/>
                  <a:pt x="111" y="36"/>
                  <a:pt x="111" y="39"/>
                </a:cubicBezTo>
                <a:cubicBezTo>
                  <a:pt x="109" y="46"/>
                  <a:pt x="109" y="52"/>
                  <a:pt x="110" y="56"/>
                </a:cubicBezTo>
                <a:cubicBezTo>
                  <a:pt x="107" y="50"/>
                  <a:pt x="103" y="39"/>
                  <a:pt x="94" y="28"/>
                </a:cubicBezTo>
                <a:cubicBezTo>
                  <a:pt x="86" y="18"/>
                  <a:pt x="78" y="8"/>
                  <a:pt x="66" y="8"/>
                </a:cubicBezTo>
                <a:cubicBezTo>
                  <a:pt x="56" y="9"/>
                  <a:pt x="47" y="18"/>
                  <a:pt x="44" y="27"/>
                </a:cubicBezTo>
                <a:cubicBezTo>
                  <a:pt x="39" y="44"/>
                  <a:pt x="53" y="64"/>
                  <a:pt x="63" y="74"/>
                </a:cubicBezTo>
                <a:cubicBezTo>
                  <a:pt x="66" y="77"/>
                  <a:pt x="71" y="81"/>
                  <a:pt x="70" y="82"/>
                </a:cubicBezTo>
                <a:cubicBezTo>
                  <a:pt x="69" y="83"/>
                  <a:pt x="59" y="75"/>
                  <a:pt x="45" y="73"/>
                </a:cubicBezTo>
                <a:cubicBezTo>
                  <a:pt x="41" y="73"/>
                  <a:pt x="17" y="69"/>
                  <a:pt x="6" y="83"/>
                </a:cubicBezTo>
                <a:cubicBezTo>
                  <a:pt x="5" y="84"/>
                  <a:pt x="0" y="91"/>
                  <a:pt x="1" y="99"/>
                </a:cubicBezTo>
                <a:cubicBezTo>
                  <a:pt x="3" y="112"/>
                  <a:pt x="18" y="118"/>
                  <a:pt x="28" y="122"/>
                </a:cubicBezTo>
                <a:cubicBezTo>
                  <a:pt x="34" y="125"/>
                  <a:pt x="46" y="129"/>
                  <a:pt x="62" y="128"/>
                </a:cubicBezTo>
                <a:cubicBezTo>
                  <a:pt x="54" y="128"/>
                  <a:pt x="39" y="129"/>
                  <a:pt x="24" y="139"/>
                </a:cubicBezTo>
                <a:cubicBezTo>
                  <a:pt x="17" y="144"/>
                  <a:pt x="3" y="153"/>
                  <a:pt x="3" y="167"/>
                </a:cubicBezTo>
                <a:cubicBezTo>
                  <a:pt x="3" y="168"/>
                  <a:pt x="3" y="176"/>
                  <a:pt x="9" y="183"/>
                </a:cubicBezTo>
                <a:cubicBezTo>
                  <a:pt x="20" y="194"/>
                  <a:pt x="44" y="190"/>
                  <a:pt x="58" y="180"/>
                </a:cubicBezTo>
                <a:cubicBezTo>
                  <a:pt x="63" y="176"/>
                  <a:pt x="67" y="171"/>
                  <a:pt x="68" y="171"/>
                </a:cubicBezTo>
                <a:cubicBezTo>
                  <a:pt x="69" y="172"/>
                  <a:pt x="61" y="181"/>
                  <a:pt x="57" y="194"/>
                </a:cubicBezTo>
                <a:cubicBezTo>
                  <a:pt x="53" y="208"/>
                  <a:pt x="52" y="230"/>
                  <a:pt x="65" y="242"/>
                </a:cubicBezTo>
                <a:cubicBezTo>
                  <a:pt x="67" y="243"/>
                  <a:pt x="73" y="249"/>
                  <a:pt x="81" y="248"/>
                </a:cubicBezTo>
                <a:cubicBezTo>
                  <a:pt x="99" y="248"/>
                  <a:pt x="110" y="216"/>
                  <a:pt x="111" y="213"/>
                </a:cubicBezTo>
                <a:cubicBezTo>
                  <a:pt x="114" y="202"/>
                  <a:pt x="114" y="193"/>
                  <a:pt x="114" y="187"/>
                </a:cubicBezTo>
                <a:cubicBezTo>
                  <a:pt x="113" y="194"/>
                  <a:pt x="113" y="204"/>
                  <a:pt x="116" y="214"/>
                </a:cubicBezTo>
                <a:cubicBezTo>
                  <a:pt x="117" y="216"/>
                  <a:pt x="128" y="247"/>
                  <a:pt x="150" y="249"/>
                </a:cubicBezTo>
                <a:cubicBezTo>
                  <a:pt x="152" y="249"/>
                  <a:pt x="160" y="250"/>
                  <a:pt x="166" y="244"/>
                </a:cubicBezTo>
                <a:cubicBezTo>
                  <a:pt x="178" y="234"/>
                  <a:pt x="172" y="213"/>
                  <a:pt x="169" y="204"/>
                </a:cubicBezTo>
                <a:cubicBezTo>
                  <a:pt x="166" y="193"/>
                  <a:pt x="161" y="185"/>
                  <a:pt x="158" y="180"/>
                </a:cubicBezTo>
                <a:cubicBezTo>
                  <a:pt x="161" y="185"/>
                  <a:pt x="166" y="194"/>
                  <a:pt x="174" y="201"/>
                </a:cubicBezTo>
                <a:cubicBezTo>
                  <a:pt x="179" y="206"/>
                  <a:pt x="201" y="225"/>
                  <a:pt x="218" y="218"/>
                </a:cubicBezTo>
                <a:cubicBezTo>
                  <a:pt x="219" y="217"/>
                  <a:pt x="227" y="213"/>
                  <a:pt x="230" y="205"/>
                </a:cubicBezTo>
                <a:cubicBezTo>
                  <a:pt x="236" y="188"/>
                  <a:pt x="214" y="169"/>
                  <a:pt x="210" y="165"/>
                </a:cubicBezTo>
                <a:cubicBezTo>
                  <a:pt x="199" y="155"/>
                  <a:pt x="186" y="152"/>
                  <a:pt x="187" y="151"/>
                </a:cubicBezTo>
                <a:cubicBezTo>
                  <a:pt x="187" y="149"/>
                  <a:pt x="207" y="160"/>
                  <a:pt x="231" y="156"/>
                </a:cubicBezTo>
                <a:cubicBezTo>
                  <a:pt x="239" y="154"/>
                  <a:pt x="254" y="152"/>
                  <a:pt x="259" y="140"/>
                </a:cubicBezTo>
                <a:cubicBezTo>
                  <a:pt x="264" y="129"/>
                  <a:pt x="258" y="115"/>
                  <a:pt x="249" y="1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4" name="Freeform 27"/>
          <p:cNvSpPr/>
          <p:nvPr>
            <p:custDataLst>
              <p:tags r:id="rId113"/>
            </p:custDataLst>
          </p:nvPr>
        </p:nvSpPr>
        <p:spPr bwMode="auto">
          <a:xfrm rot="1800000">
            <a:off x="6905478" y="2966262"/>
            <a:ext cx="186323" cy="181494"/>
          </a:xfrm>
          <a:custGeom>
            <a:gdLst>
              <a:gd name="T0" fmla="*/ 174 w 176"/>
              <a:gd name="T1" fmla="*/ 84 h 172"/>
              <a:gd name="T2" fmla="*/ 131 w 176"/>
              <a:gd name="T3" fmla="*/ 75 h 172"/>
              <a:gd name="T4" fmla="*/ 158 w 176"/>
              <a:gd name="T5" fmla="*/ 42 h 172"/>
              <a:gd name="T6" fmla="*/ 152 w 176"/>
              <a:gd name="T7" fmla="*/ 32 h 172"/>
              <a:gd name="T8" fmla="*/ 112 w 176"/>
              <a:gd name="T9" fmla="*/ 46 h 172"/>
              <a:gd name="T10" fmla="*/ 106 w 176"/>
              <a:gd name="T11" fmla="*/ 4 h 172"/>
              <a:gd name="T12" fmla="*/ 95 w 176"/>
              <a:gd name="T13" fmla="*/ 2 h 172"/>
              <a:gd name="T14" fmla="*/ 77 w 176"/>
              <a:gd name="T15" fmla="*/ 47 h 172"/>
              <a:gd name="T16" fmla="*/ 43 w 176"/>
              <a:gd name="T17" fmla="*/ 7 h 172"/>
              <a:gd name="T18" fmla="*/ 33 w 176"/>
              <a:gd name="T19" fmla="*/ 12 h 172"/>
              <a:gd name="T20" fmla="*/ 47 w 176"/>
              <a:gd name="T21" fmla="*/ 58 h 172"/>
              <a:gd name="T22" fmla="*/ 4 w 176"/>
              <a:gd name="T23" fmla="*/ 59 h 172"/>
              <a:gd name="T24" fmla="*/ 0 w 176"/>
              <a:gd name="T25" fmla="*/ 70 h 172"/>
              <a:gd name="T26" fmla="*/ 34 w 176"/>
              <a:gd name="T27" fmla="*/ 90 h 172"/>
              <a:gd name="T28" fmla="*/ 4 w 176"/>
              <a:gd name="T29" fmla="*/ 118 h 172"/>
              <a:gd name="T30" fmla="*/ 9 w 176"/>
              <a:gd name="T31" fmla="*/ 129 h 172"/>
              <a:gd name="T32" fmla="*/ 54 w 176"/>
              <a:gd name="T33" fmla="*/ 115 h 172"/>
              <a:gd name="T34" fmla="*/ 38 w 176"/>
              <a:gd name="T35" fmla="*/ 160 h 172"/>
              <a:gd name="T36" fmla="*/ 55 w 176"/>
              <a:gd name="T37" fmla="*/ 166 h 172"/>
              <a:gd name="T38" fmla="*/ 81 w 176"/>
              <a:gd name="T39" fmla="*/ 123 h 172"/>
              <a:gd name="T40" fmla="*/ 95 w 176"/>
              <a:gd name="T41" fmla="*/ 170 h 172"/>
              <a:gd name="T42" fmla="*/ 112 w 176"/>
              <a:gd name="T43" fmla="*/ 166 h 172"/>
              <a:gd name="T44" fmla="*/ 106 w 176"/>
              <a:gd name="T45" fmla="*/ 121 h 172"/>
              <a:gd name="T46" fmla="*/ 146 w 176"/>
              <a:gd name="T47" fmla="*/ 152 h 172"/>
              <a:gd name="T48" fmla="*/ 157 w 176"/>
              <a:gd name="T49" fmla="*/ 143 h 172"/>
              <a:gd name="T50" fmla="*/ 130 w 176"/>
              <a:gd name="T51" fmla="*/ 105 h 172"/>
              <a:gd name="T52" fmla="*/ 173 w 176"/>
              <a:gd name="T53" fmla="*/ 96 h 172"/>
              <a:gd name="T54" fmla="*/ 174 w 176"/>
              <a:gd name="T55" fmla="*/ 84 h 1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76" h="172">
                <a:moveTo>
                  <a:pt x="174" y="84"/>
                </a:moveTo>
                <a:cubicBezTo>
                  <a:pt x="171" y="75"/>
                  <a:pt x="153" y="70"/>
                  <a:pt x="131" y="75"/>
                </a:cubicBezTo>
                <a:cubicBezTo>
                  <a:pt x="149" y="67"/>
                  <a:pt x="160" y="53"/>
                  <a:pt x="158" y="42"/>
                </a:cubicBezTo>
                <a:cubicBezTo>
                  <a:pt x="158" y="41"/>
                  <a:pt x="156" y="35"/>
                  <a:pt x="152" y="32"/>
                </a:cubicBezTo>
                <a:cubicBezTo>
                  <a:pt x="143" y="26"/>
                  <a:pt x="127" y="31"/>
                  <a:pt x="112" y="46"/>
                </a:cubicBezTo>
                <a:cubicBezTo>
                  <a:pt x="119" y="27"/>
                  <a:pt x="116" y="10"/>
                  <a:pt x="106" y="4"/>
                </a:cubicBezTo>
                <a:cubicBezTo>
                  <a:pt x="105" y="4"/>
                  <a:pt x="100" y="0"/>
                  <a:pt x="95" y="2"/>
                </a:cubicBezTo>
                <a:cubicBezTo>
                  <a:pt x="84" y="4"/>
                  <a:pt x="76" y="22"/>
                  <a:pt x="77" y="47"/>
                </a:cubicBezTo>
                <a:cubicBezTo>
                  <a:pt x="69" y="22"/>
                  <a:pt x="55" y="6"/>
                  <a:pt x="43" y="7"/>
                </a:cubicBezTo>
                <a:cubicBezTo>
                  <a:pt x="42" y="7"/>
                  <a:pt x="36" y="8"/>
                  <a:pt x="33" y="12"/>
                </a:cubicBezTo>
                <a:cubicBezTo>
                  <a:pt x="26" y="21"/>
                  <a:pt x="31" y="40"/>
                  <a:pt x="47" y="58"/>
                </a:cubicBezTo>
                <a:cubicBezTo>
                  <a:pt x="28" y="50"/>
                  <a:pt x="11" y="50"/>
                  <a:pt x="4" y="59"/>
                </a:cubicBezTo>
                <a:cubicBezTo>
                  <a:pt x="3" y="60"/>
                  <a:pt x="0" y="64"/>
                  <a:pt x="0" y="70"/>
                </a:cubicBezTo>
                <a:cubicBezTo>
                  <a:pt x="2" y="80"/>
                  <a:pt x="15" y="89"/>
                  <a:pt x="34" y="90"/>
                </a:cubicBezTo>
                <a:cubicBezTo>
                  <a:pt x="16" y="95"/>
                  <a:pt x="4" y="107"/>
                  <a:pt x="4" y="118"/>
                </a:cubicBezTo>
                <a:cubicBezTo>
                  <a:pt x="5" y="120"/>
                  <a:pt x="5" y="126"/>
                  <a:pt x="9" y="129"/>
                </a:cubicBezTo>
                <a:cubicBezTo>
                  <a:pt x="16" y="136"/>
                  <a:pt x="35" y="131"/>
                  <a:pt x="54" y="115"/>
                </a:cubicBezTo>
                <a:cubicBezTo>
                  <a:pt x="36" y="131"/>
                  <a:pt x="31" y="151"/>
                  <a:pt x="38" y="160"/>
                </a:cubicBezTo>
                <a:cubicBezTo>
                  <a:pt x="42" y="165"/>
                  <a:pt x="50" y="167"/>
                  <a:pt x="55" y="166"/>
                </a:cubicBezTo>
                <a:cubicBezTo>
                  <a:pt x="69" y="164"/>
                  <a:pt x="81" y="147"/>
                  <a:pt x="81" y="123"/>
                </a:cubicBezTo>
                <a:cubicBezTo>
                  <a:pt x="76" y="148"/>
                  <a:pt x="84" y="167"/>
                  <a:pt x="95" y="170"/>
                </a:cubicBezTo>
                <a:cubicBezTo>
                  <a:pt x="101" y="172"/>
                  <a:pt x="108" y="170"/>
                  <a:pt x="112" y="166"/>
                </a:cubicBezTo>
                <a:cubicBezTo>
                  <a:pt x="120" y="158"/>
                  <a:pt x="120" y="139"/>
                  <a:pt x="106" y="121"/>
                </a:cubicBezTo>
                <a:cubicBezTo>
                  <a:pt x="117" y="143"/>
                  <a:pt x="134" y="155"/>
                  <a:pt x="146" y="152"/>
                </a:cubicBezTo>
                <a:cubicBezTo>
                  <a:pt x="147" y="152"/>
                  <a:pt x="154" y="150"/>
                  <a:pt x="157" y="143"/>
                </a:cubicBezTo>
                <a:cubicBezTo>
                  <a:pt x="161" y="133"/>
                  <a:pt x="151" y="117"/>
                  <a:pt x="130" y="105"/>
                </a:cubicBezTo>
                <a:cubicBezTo>
                  <a:pt x="150" y="110"/>
                  <a:pt x="168" y="106"/>
                  <a:pt x="173" y="96"/>
                </a:cubicBezTo>
                <a:cubicBezTo>
                  <a:pt x="174" y="95"/>
                  <a:pt x="176" y="90"/>
                  <a:pt x="174" y="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5" name="Freeform 28"/>
          <p:cNvSpPr/>
          <p:nvPr>
            <p:custDataLst>
              <p:tags r:id="rId114"/>
            </p:custDataLst>
          </p:nvPr>
        </p:nvSpPr>
        <p:spPr bwMode="auto">
          <a:xfrm rot="1800000">
            <a:off x="6961137" y="3021837"/>
            <a:ext cx="70475" cy="66613"/>
          </a:xfrm>
          <a:custGeom>
            <a:gdLst>
              <a:gd name="T0" fmla="*/ 31 w 67"/>
              <a:gd name="T1" fmla="*/ 61 h 63"/>
              <a:gd name="T2" fmla="*/ 0 w 67"/>
              <a:gd name="T3" fmla="*/ 31 h 63"/>
              <a:gd name="T4" fmla="*/ 29 w 67"/>
              <a:gd name="T5" fmla="*/ 2 h 63"/>
              <a:gd name="T6" fmla="*/ 67 w 67"/>
              <a:gd name="T7" fmla="*/ 31 h 63"/>
              <a:gd name="T8" fmla="*/ 31 w 67"/>
              <a:gd name="T9" fmla="*/ 61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" h="62">
                <a:moveTo>
                  <a:pt x="31" y="61"/>
                </a:moveTo>
                <a:cubicBezTo>
                  <a:pt x="16" y="60"/>
                  <a:pt x="0" y="48"/>
                  <a:pt x="0" y="31"/>
                </a:cubicBezTo>
                <a:cubicBezTo>
                  <a:pt x="1" y="15"/>
                  <a:pt x="15" y="4"/>
                  <a:pt x="29" y="2"/>
                </a:cubicBezTo>
                <a:cubicBezTo>
                  <a:pt x="46" y="0"/>
                  <a:pt x="66" y="13"/>
                  <a:pt x="67" y="31"/>
                </a:cubicBezTo>
                <a:cubicBezTo>
                  <a:pt x="67" y="49"/>
                  <a:pt x="49" y="63"/>
                  <a:pt x="31" y="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56" name="Freeform 29"/>
          <p:cNvSpPr/>
          <p:nvPr>
            <p:custDataLst>
              <p:tags r:id="rId115"/>
            </p:custDataLst>
          </p:nvPr>
        </p:nvSpPr>
        <p:spPr bwMode="auto">
          <a:xfrm rot="1800000">
            <a:off x="6994050" y="3037722"/>
            <a:ext cx="30892" cy="29926"/>
          </a:xfrm>
          <a:custGeom>
            <a:gdLst>
              <a:gd name="T0" fmla="*/ 7 w 29"/>
              <a:gd name="T1" fmla="*/ 23 h 28"/>
              <a:gd name="T2" fmla="*/ 4 w 29"/>
              <a:gd name="T3" fmla="*/ 5 h 28"/>
              <a:gd name="T4" fmla="*/ 22 w 29"/>
              <a:gd name="T5" fmla="*/ 4 h 28"/>
              <a:gd name="T6" fmla="*/ 24 w 29"/>
              <a:gd name="T7" fmla="*/ 23 h 28"/>
              <a:gd name="T8" fmla="*/ 7 w 29"/>
              <a:gd name="T9" fmla="*/ 23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8">
                <a:moveTo>
                  <a:pt x="7" y="23"/>
                </a:moveTo>
                <a:cubicBezTo>
                  <a:pt x="2" y="19"/>
                  <a:pt x="0" y="11"/>
                  <a:pt x="4" y="5"/>
                </a:cubicBezTo>
                <a:cubicBezTo>
                  <a:pt x="9" y="0"/>
                  <a:pt x="17" y="0"/>
                  <a:pt x="22" y="4"/>
                </a:cubicBezTo>
                <a:cubicBezTo>
                  <a:pt x="28" y="9"/>
                  <a:pt x="29" y="18"/>
                  <a:pt x="24" y="23"/>
                </a:cubicBezTo>
                <a:cubicBezTo>
                  <a:pt x="19" y="28"/>
                  <a:pt x="11" y="27"/>
                  <a:pt x="7" y="23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0" name="文本框 129"/>
          <p:cNvSpPr txBox="1"/>
          <p:nvPr>
            <p:custDataLst>
              <p:tags r:id="rId116"/>
            </p:custDataLst>
          </p:nvPr>
        </p:nvSpPr>
        <p:spPr>
          <a:xfrm>
            <a:off x="6180020" y="2292011"/>
            <a:ext cx="854652" cy="72760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accent2"/>
                </a:solidFill>
                <a:latin typeface="微软雅黑"/>
                <a:ea typeface="微软雅黑"/>
                <a:cs typeface="Arial" pitchFamily="34" charset="0"/>
              </a:rPr>
              <a:t>02</a:t>
            </a:r>
            <a:endParaRPr lang="en-US" altLang="zh-CN" sz="2000" b="1">
              <a:solidFill>
                <a:schemeClr val="accent2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28" name="文本框 75"/>
          <p:cNvSpPr txBox="1"/>
          <p:nvPr>
            <p:custDataLst>
              <p:tags r:id="rId117"/>
            </p:custDataLst>
          </p:nvPr>
        </p:nvSpPr>
        <p:spPr>
          <a:xfrm>
            <a:off x="7496646" y="2292011"/>
            <a:ext cx="3395509" cy="1101808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12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判断火源：观察火源位置，判断火势大小和蔓延方向，以便采取正确的逃生措施。</a:t>
            </a:r>
            <a:endParaRPr lang="zh-CN" altLang="en-US" sz="1600" spc="12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162" name="AutoShape 3"/>
          <p:cNvSpPr>
            <a:spLocks noChangeAspect="1" noChangeArrowheads="1" noTextEdit="1"/>
          </p:cNvSpPr>
          <p:nvPr>
            <p:custDataLst>
              <p:tags r:id="rId118"/>
            </p:custDataLst>
          </p:nvPr>
        </p:nvSpPr>
        <p:spPr bwMode="auto">
          <a:xfrm rot="1800000">
            <a:off x="6635065" y="4769004"/>
            <a:ext cx="753018" cy="629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3" name="Freeform 5"/>
          <p:cNvSpPr/>
          <p:nvPr>
            <p:custDataLst>
              <p:tags r:id="rId119"/>
            </p:custDataLst>
          </p:nvPr>
        </p:nvSpPr>
        <p:spPr bwMode="auto">
          <a:xfrm rot="1800000">
            <a:off x="6851480" y="4880797"/>
            <a:ext cx="558970" cy="376505"/>
          </a:xfrm>
          <a:custGeom>
            <a:gdLst>
              <a:gd name="T0" fmla="*/ 523 w 530"/>
              <a:gd name="T1" fmla="*/ 0 h 357"/>
              <a:gd name="T2" fmla="*/ 206 w 530"/>
              <a:gd name="T3" fmla="*/ 164 h 357"/>
              <a:gd name="T4" fmla="*/ 0 w 530"/>
              <a:gd name="T5" fmla="*/ 346 h 357"/>
              <a:gd name="T6" fmla="*/ 8 w 530"/>
              <a:gd name="T7" fmla="*/ 357 h 357"/>
              <a:gd name="T8" fmla="*/ 203 w 530"/>
              <a:gd name="T9" fmla="*/ 185 h 357"/>
              <a:gd name="T10" fmla="*/ 530 w 530"/>
              <a:gd name="T11" fmla="*/ 17 h 357"/>
              <a:gd name="T12" fmla="*/ 523 w 530"/>
              <a:gd name="T13" fmla="*/ 0 h 3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30" h="357">
                <a:moveTo>
                  <a:pt x="523" y="0"/>
                </a:moveTo>
                <a:cubicBezTo>
                  <a:pt x="436" y="31"/>
                  <a:pt x="324" y="81"/>
                  <a:pt x="206" y="164"/>
                </a:cubicBezTo>
                <a:cubicBezTo>
                  <a:pt x="119" y="226"/>
                  <a:pt x="51" y="290"/>
                  <a:pt x="0" y="346"/>
                </a:cubicBezTo>
                <a:cubicBezTo>
                  <a:pt x="2" y="350"/>
                  <a:pt x="5" y="353"/>
                  <a:pt x="8" y="357"/>
                </a:cubicBezTo>
                <a:cubicBezTo>
                  <a:pt x="57" y="304"/>
                  <a:pt x="121" y="243"/>
                  <a:pt x="203" y="185"/>
                </a:cubicBezTo>
                <a:cubicBezTo>
                  <a:pt x="324" y="98"/>
                  <a:pt x="441" y="47"/>
                  <a:pt x="530" y="17"/>
                </a:cubicBezTo>
                <a:cubicBezTo>
                  <a:pt x="528" y="11"/>
                  <a:pt x="525" y="5"/>
                  <a:pt x="523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4" name="Freeform 6"/>
          <p:cNvSpPr/>
          <p:nvPr>
            <p:custDataLst>
              <p:tags r:id="rId120"/>
            </p:custDataLst>
          </p:nvPr>
        </p:nvSpPr>
        <p:spPr bwMode="auto">
          <a:xfrm rot="1800000">
            <a:off x="6586463" y="5035341"/>
            <a:ext cx="181496" cy="111987"/>
          </a:xfrm>
          <a:custGeom>
            <a:gdLst>
              <a:gd name="T0" fmla="*/ 172 w 172"/>
              <a:gd name="T1" fmla="*/ 1 h 106"/>
              <a:gd name="T2" fmla="*/ 42 w 172"/>
              <a:gd name="T3" fmla="*/ 29 h 106"/>
              <a:gd name="T4" fmla="*/ 0 w 172"/>
              <a:gd name="T5" fmla="*/ 72 h 106"/>
              <a:gd name="T6" fmla="*/ 9 w 172"/>
              <a:gd name="T7" fmla="*/ 93 h 106"/>
              <a:gd name="T8" fmla="*/ 82 w 172"/>
              <a:gd name="T9" fmla="*/ 75 h 106"/>
              <a:gd name="T10" fmla="*/ 172 w 172"/>
              <a:gd name="T11" fmla="*/ 1 h 10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72" h="105">
                <a:moveTo>
                  <a:pt x="172" y="1"/>
                </a:moveTo>
                <a:cubicBezTo>
                  <a:pt x="106" y="0"/>
                  <a:pt x="64" y="17"/>
                  <a:pt x="42" y="29"/>
                </a:cubicBezTo>
                <a:cubicBezTo>
                  <a:pt x="25" y="38"/>
                  <a:pt x="0" y="51"/>
                  <a:pt x="0" y="72"/>
                </a:cubicBezTo>
                <a:cubicBezTo>
                  <a:pt x="0" y="79"/>
                  <a:pt x="3" y="88"/>
                  <a:pt x="9" y="93"/>
                </a:cubicBezTo>
                <a:cubicBezTo>
                  <a:pt x="26" y="106"/>
                  <a:pt x="59" y="88"/>
                  <a:pt x="82" y="75"/>
                </a:cubicBezTo>
                <a:cubicBezTo>
                  <a:pt x="106" y="62"/>
                  <a:pt x="139" y="40"/>
                  <a:pt x="172" y="1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5" name="Freeform 7"/>
          <p:cNvSpPr/>
          <p:nvPr>
            <p:custDataLst>
              <p:tags r:id="rId121"/>
            </p:custDataLst>
          </p:nvPr>
        </p:nvSpPr>
        <p:spPr bwMode="auto">
          <a:xfrm rot="1800000">
            <a:off x="6607641" y="5046101"/>
            <a:ext cx="142881" cy="165083"/>
          </a:xfrm>
          <a:custGeom>
            <a:gdLst>
              <a:gd name="T0" fmla="*/ 135 w 135"/>
              <a:gd name="T1" fmla="*/ 0 h 156"/>
              <a:gd name="T2" fmla="*/ 28 w 135"/>
              <a:gd name="T3" fmla="*/ 80 h 156"/>
              <a:gd name="T4" fmla="*/ 8 w 135"/>
              <a:gd name="T5" fmla="*/ 137 h 156"/>
              <a:gd name="T6" fmla="*/ 26 w 135"/>
              <a:gd name="T7" fmla="*/ 152 h 156"/>
              <a:gd name="T8" fmla="*/ 84 w 135"/>
              <a:gd name="T9" fmla="*/ 105 h 156"/>
              <a:gd name="T10" fmla="*/ 135 w 135"/>
              <a:gd name="T11" fmla="*/ 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5" h="156">
                <a:moveTo>
                  <a:pt x="135" y="0"/>
                </a:moveTo>
                <a:cubicBezTo>
                  <a:pt x="74" y="27"/>
                  <a:pt x="43" y="60"/>
                  <a:pt x="28" y="80"/>
                </a:cubicBezTo>
                <a:cubicBezTo>
                  <a:pt x="17" y="95"/>
                  <a:pt x="0" y="118"/>
                  <a:pt x="8" y="137"/>
                </a:cubicBezTo>
                <a:cubicBezTo>
                  <a:pt x="11" y="143"/>
                  <a:pt x="17" y="150"/>
                  <a:pt x="26" y="152"/>
                </a:cubicBezTo>
                <a:cubicBezTo>
                  <a:pt x="46" y="156"/>
                  <a:pt x="69" y="127"/>
                  <a:pt x="84" y="105"/>
                </a:cubicBezTo>
                <a:cubicBezTo>
                  <a:pt x="100" y="83"/>
                  <a:pt x="121" y="49"/>
                  <a:pt x="1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6" name="Freeform 8"/>
          <p:cNvSpPr/>
          <p:nvPr>
            <p:custDataLst>
              <p:tags r:id="rId122"/>
            </p:custDataLst>
          </p:nvPr>
        </p:nvSpPr>
        <p:spPr bwMode="auto">
          <a:xfrm rot="1800000">
            <a:off x="6663771" y="5060832"/>
            <a:ext cx="84956" cy="195975"/>
          </a:xfrm>
          <a:custGeom>
            <a:gdLst>
              <a:gd name="T0" fmla="*/ 72 w 80"/>
              <a:gd name="T1" fmla="*/ 0 h 186"/>
              <a:gd name="T2" fmla="*/ 9 w 80"/>
              <a:gd name="T3" fmla="*/ 118 h 186"/>
              <a:gd name="T4" fmla="*/ 15 w 80"/>
              <a:gd name="T5" fmla="*/ 177 h 186"/>
              <a:gd name="T6" fmla="*/ 37 w 80"/>
              <a:gd name="T7" fmla="*/ 184 h 186"/>
              <a:gd name="T8" fmla="*/ 71 w 80"/>
              <a:gd name="T9" fmla="*/ 116 h 186"/>
              <a:gd name="T10" fmla="*/ 72 w 80"/>
              <a:gd name="T11" fmla="*/ 0 h 18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186">
                <a:moveTo>
                  <a:pt x="72" y="0"/>
                </a:moveTo>
                <a:cubicBezTo>
                  <a:pt x="28" y="50"/>
                  <a:pt x="15" y="93"/>
                  <a:pt x="9" y="118"/>
                </a:cubicBezTo>
                <a:cubicBezTo>
                  <a:pt x="5" y="136"/>
                  <a:pt x="0" y="164"/>
                  <a:pt x="15" y="177"/>
                </a:cubicBezTo>
                <a:cubicBezTo>
                  <a:pt x="20" y="182"/>
                  <a:pt x="29" y="186"/>
                  <a:pt x="37" y="184"/>
                </a:cubicBezTo>
                <a:cubicBezTo>
                  <a:pt x="58" y="179"/>
                  <a:pt x="65" y="143"/>
                  <a:pt x="71" y="116"/>
                </a:cubicBezTo>
                <a:cubicBezTo>
                  <a:pt x="76" y="90"/>
                  <a:pt x="80" y="50"/>
                  <a:pt x="72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7" name="Freeform 9"/>
          <p:cNvSpPr/>
          <p:nvPr>
            <p:custDataLst>
              <p:tags r:id="rId123"/>
            </p:custDataLst>
          </p:nvPr>
        </p:nvSpPr>
        <p:spPr bwMode="auto">
          <a:xfrm rot="1800000">
            <a:off x="6652171" y="5048519"/>
            <a:ext cx="131295" cy="80129"/>
          </a:xfrm>
          <a:custGeom>
            <a:gdLst>
              <a:gd name="T0" fmla="*/ 124 w 124"/>
              <a:gd name="T1" fmla="*/ 1 h 76"/>
              <a:gd name="T2" fmla="*/ 30 w 124"/>
              <a:gd name="T3" fmla="*/ 21 h 76"/>
              <a:gd name="T4" fmla="*/ 0 w 124"/>
              <a:gd name="T5" fmla="*/ 52 h 76"/>
              <a:gd name="T6" fmla="*/ 7 w 124"/>
              <a:gd name="T7" fmla="*/ 67 h 76"/>
              <a:gd name="T8" fmla="*/ 60 w 124"/>
              <a:gd name="T9" fmla="*/ 54 h 76"/>
              <a:gd name="T10" fmla="*/ 124 w 124"/>
              <a:gd name="T11" fmla="*/ 1 h 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24" h="76">
                <a:moveTo>
                  <a:pt x="124" y="1"/>
                </a:moveTo>
                <a:cubicBezTo>
                  <a:pt x="76" y="0"/>
                  <a:pt x="46" y="13"/>
                  <a:pt x="30" y="21"/>
                </a:cubicBezTo>
                <a:cubicBezTo>
                  <a:pt x="19" y="28"/>
                  <a:pt x="1" y="38"/>
                  <a:pt x="0" y="52"/>
                </a:cubicBezTo>
                <a:cubicBezTo>
                  <a:pt x="0" y="57"/>
                  <a:pt x="2" y="64"/>
                  <a:pt x="7" y="67"/>
                </a:cubicBezTo>
                <a:cubicBezTo>
                  <a:pt x="19" y="76"/>
                  <a:pt x="43" y="64"/>
                  <a:pt x="60" y="54"/>
                </a:cubicBezTo>
                <a:cubicBezTo>
                  <a:pt x="76" y="45"/>
                  <a:pt x="100" y="29"/>
                  <a:pt x="124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8" name="Freeform 10"/>
          <p:cNvSpPr/>
          <p:nvPr>
            <p:custDataLst>
              <p:tags r:id="rId124"/>
            </p:custDataLst>
          </p:nvPr>
        </p:nvSpPr>
        <p:spPr bwMode="auto">
          <a:xfrm rot="1800000">
            <a:off x="6668267" y="5057658"/>
            <a:ext cx="101367" cy="117778"/>
          </a:xfrm>
          <a:custGeom>
            <a:gdLst>
              <a:gd name="T0" fmla="*/ 96 w 96"/>
              <a:gd name="T1" fmla="*/ 0 h 112"/>
              <a:gd name="T2" fmla="*/ 20 w 96"/>
              <a:gd name="T3" fmla="*/ 58 h 112"/>
              <a:gd name="T4" fmla="*/ 5 w 96"/>
              <a:gd name="T5" fmla="*/ 98 h 112"/>
              <a:gd name="T6" fmla="*/ 18 w 96"/>
              <a:gd name="T7" fmla="*/ 109 h 112"/>
              <a:gd name="T8" fmla="*/ 60 w 96"/>
              <a:gd name="T9" fmla="*/ 75 h 112"/>
              <a:gd name="T10" fmla="*/ 96 w 96"/>
              <a:gd name="T11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6" h="112">
                <a:moveTo>
                  <a:pt x="96" y="0"/>
                </a:moveTo>
                <a:cubicBezTo>
                  <a:pt x="53" y="19"/>
                  <a:pt x="31" y="43"/>
                  <a:pt x="20" y="58"/>
                </a:cubicBezTo>
                <a:cubicBezTo>
                  <a:pt x="12" y="69"/>
                  <a:pt x="0" y="85"/>
                  <a:pt x="5" y="98"/>
                </a:cubicBezTo>
                <a:cubicBezTo>
                  <a:pt x="7" y="103"/>
                  <a:pt x="12" y="108"/>
                  <a:pt x="18" y="109"/>
                </a:cubicBezTo>
                <a:cubicBezTo>
                  <a:pt x="33" y="112"/>
                  <a:pt x="49" y="91"/>
                  <a:pt x="60" y="75"/>
                </a:cubicBezTo>
                <a:cubicBezTo>
                  <a:pt x="71" y="60"/>
                  <a:pt x="86" y="35"/>
                  <a:pt x="9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9" name="Freeform 11"/>
          <p:cNvSpPr/>
          <p:nvPr>
            <p:custDataLst>
              <p:tags r:id="rId125"/>
            </p:custDataLst>
          </p:nvPr>
        </p:nvSpPr>
        <p:spPr bwMode="auto">
          <a:xfrm rot="1800000">
            <a:off x="6707606" y="5067114"/>
            <a:ext cx="60821" cy="140948"/>
          </a:xfrm>
          <a:custGeom>
            <a:gdLst>
              <a:gd name="T0" fmla="*/ 52 w 58"/>
              <a:gd name="T1" fmla="*/ 0 h 133"/>
              <a:gd name="T2" fmla="*/ 7 w 58"/>
              <a:gd name="T3" fmla="*/ 85 h 133"/>
              <a:gd name="T4" fmla="*/ 11 w 58"/>
              <a:gd name="T5" fmla="*/ 127 h 133"/>
              <a:gd name="T6" fmla="*/ 27 w 58"/>
              <a:gd name="T7" fmla="*/ 132 h 133"/>
              <a:gd name="T8" fmla="*/ 51 w 58"/>
              <a:gd name="T9" fmla="*/ 84 h 133"/>
              <a:gd name="T10" fmla="*/ 52 w 58"/>
              <a:gd name="T11" fmla="*/ 0 h 1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" h="133">
                <a:moveTo>
                  <a:pt x="52" y="0"/>
                </a:moveTo>
                <a:cubicBezTo>
                  <a:pt x="21" y="36"/>
                  <a:pt x="11" y="67"/>
                  <a:pt x="7" y="85"/>
                </a:cubicBezTo>
                <a:cubicBezTo>
                  <a:pt x="4" y="98"/>
                  <a:pt x="0" y="118"/>
                  <a:pt x="11" y="127"/>
                </a:cubicBezTo>
                <a:cubicBezTo>
                  <a:pt x="15" y="131"/>
                  <a:pt x="21" y="133"/>
                  <a:pt x="27" y="132"/>
                </a:cubicBezTo>
                <a:cubicBezTo>
                  <a:pt x="42" y="129"/>
                  <a:pt x="47" y="102"/>
                  <a:pt x="51" y="84"/>
                </a:cubicBezTo>
                <a:cubicBezTo>
                  <a:pt x="55" y="65"/>
                  <a:pt x="58" y="36"/>
                  <a:pt x="52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0" name="Freeform 12"/>
          <p:cNvSpPr/>
          <p:nvPr>
            <p:custDataLst>
              <p:tags r:id="rId126"/>
            </p:custDataLst>
          </p:nvPr>
        </p:nvSpPr>
        <p:spPr bwMode="auto">
          <a:xfrm rot="1800000">
            <a:off x="6725284" y="5053406"/>
            <a:ext cx="89783" cy="83990"/>
          </a:xfrm>
          <a:custGeom>
            <a:gdLst>
              <a:gd name="T0" fmla="*/ 9 w 85"/>
              <a:gd name="T1" fmla="*/ 25 h 79"/>
              <a:gd name="T2" fmla="*/ 3 w 85"/>
              <a:gd name="T3" fmla="*/ 40 h 79"/>
              <a:gd name="T4" fmla="*/ 30 w 85"/>
              <a:gd name="T5" fmla="*/ 38 h 79"/>
              <a:gd name="T6" fmla="*/ 23 w 85"/>
              <a:gd name="T7" fmla="*/ 60 h 79"/>
              <a:gd name="T8" fmla="*/ 47 w 85"/>
              <a:gd name="T9" fmla="*/ 53 h 79"/>
              <a:gd name="T10" fmla="*/ 47 w 85"/>
              <a:gd name="T11" fmla="*/ 76 h 79"/>
              <a:gd name="T12" fmla="*/ 65 w 85"/>
              <a:gd name="T13" fmla="*/ 70 h 79"/>
              <a:gd name="T14" fmla="*/ 75 w 85"/>
              <a:gd name="T15" fmla="*/ 14 h 79"/>
              <a:gd name="T16" fmla="*/ 9 w 85"/>
              <a:gd name="T17" fmla="*/ 25 h 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85" h="79">
                <a:moveTo>
                  <a:pt x="9" y="25"/>
                </a:moveTo>
                <a:cubicBezTo>
                  <a:pt x="8" y="26"/>
                  <a:pt x="0" y="35"/>
                  <a:pt x="3" y="40"/>
                </a:cubicBezTo>
                <a:cubicBezTo>
                  <a:pt x="6" y="44"/>
                  <a:pt x="17" y="44"/>
                  <a:pt x="30" y="38"/>
                </a:cubicBezTo>
                <a:cubicBezTo>
                  <a:pt x="22" y="47"/>
                  <a:pt x="20" y="57"/>
                  <a:pt x="23" y="60"/>
                </a:cubicBezTo>
                <a:cubicBezTo>
                  <a:pt x="26" y="63"/>
                  <a:pt x="37" y="62"/>
                  <a:pt x="47" y="53"/>
                </a:cubicBezTo>
                <a:cubicBezTo>
                  <a:pt x="39" y="62"/>
                  <a:pt x="41" y="73"/>
                  <a:pt x="47" y="76"/>
                </a:cubicBezTo>
                <a:cubicBezTo>
                  <a:pt x="51" y="79"/>
                  <a:pt x="59" y="77"/>
                  <a:pt x="65" y="70"/>
                </a:cubicBezTo>
                <a:cubicBezTo>
                  <a:pt x="83" y="51"/>
                  <a:pt x="85" y="25"/>
                  <a:pt x="75" y="14"/>
                </a:cubicBezTo>
                <a:cubicBezTo>
                  <a:pt x="63" y="0"/>
                  <a:pt x="31" y="0"/>
                  <a:pt x="9" y="25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1" name="Freeform 13"/>
          <p:cNvSpPr/>
          <p:nvPr>
            <p:custDataLst>
              <p:tags r:id="rId127"/>
            </p:custDataLst>
          </p:nvPr>
        </p:nvSpPr>
        <p:spPr bwMode="auto">
          <a:xfrm rot="1800000">
            <a:off x="6759370" y="5062987"/>
            <a:ext cx="57925" cy="57923"/>
          </a:xfrm>
          <a:custGeom>
            <a:gdLst>
              <a:gd name="T0" fmla="*/ 45 w 55"/>
              <a:gd name="T1" fmla="*/ 47 h 55"/>
              <a:gd name="T2" fmla="*/ 47 w 55"/>
              <a:gd name="T3" fmla="*/ 55 h 55"/>
              <a:gd name="T4" fmla="*/ 47 w 55"/>
              <a:gd name="T5" fmla="*/ 13 h 55"/>
              <a:gd name="T6" fmla="*/ 0 w 55"/>
              <a:gd name="T7" fmla="*/ 9 h 55"/>
              <a:gd name="T8" fmla="*/ 45 w 55"/>
              <a:gd name="T9" fmla="*/ 47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5" h="55">
                <a:moveTo>
                  <a:pt x="45" y="47"/>
                </a:moveTo>
                <a:cubicBezTo>
                  <a:pt x="46" y="49"/>
                  <a:pt x="47" y="52"/>
                  <a:pt x="47" y="55"/>
                </a:cubicBezTo>
                <a:cubicBezTo>
                  <a:pt x="55" y="39"/>
                  <a:pt x="54" y="22"/>
                  <a:pt x="47" y="13"/>
                </a:cubicBezTo>
                <a:cubicBezTo>
                  <a:pt x="38" y="3"/>
                  <a:pt x="18" y="0"/>
                  <a:pt x="0" y="9"/>
                </a:cubicBezTo>
                <a:cubicBezTo>
                  <a:pt x="20" y="15"/>
                  <a:pt x="38" y="27"/>
                  <a:pt x="45" y="47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2" name="Freeform 14"/>
          <p:cNvSpPr/>
          <p:nvPr>
            <p:custDataLst>
              <p:tags r:id="rId128"/>
            </p:custDataLst>
          </p:nvPr>
        </p:nvSpPr>
        <p:spPr bwMode="auto">
          <a:xfrm rot="1800000">
            <a:off x="6729222" y="4975185"/>
            <a:ext cx="201770" cy="52132"/>
          </a:xfrm>
          <a:custGeom>
            <a:gdLst>
              <a:gd name="T0" fmla="*/ 0 w 192"/>
              <a:gd name="T1" fmla="*/ 42 h 50"/>
              <a:gd name="T2" fmla="*/ 86 w 192"/>
              <a:gd name="T3" fmla="*/ 5 h 50"/>
              <a:gd name="T4" fmla="*/ 192 w 192"/>
              <a:gd name="T5" fmla="*/ 35 h 50"/>
              <a:gd name="T6" fmla="*/ 153 w 192"/>
              <a:gd name="T7" fmla="*/ 48 h 50"/>
              <a:gd name="T8" fmla="*/ 88 w 192"/>
              <a:gd name="T9" fmla="*/ 35 h 50"/>
              <a:gd name="T10" fmla="*/ 0 w 192"/>
              <a:gd name="T11" fmla="*/ 42 h 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92" h="50">
                <a:moveTo>
                  <a:pt x="0" y="42"/>
                </a:moveTo>
                <a:cubicBezTo>
                  <a:pt x="11" y="32"/>
                  <a:pt x="41" y="10"/>
                  <a:pt x="86" y="5"/>
                </a:cubicBezTo>
                <a:cubicBezTo>
                  <a:pt x="142" y="0"/>
                  <a:pt x="182" y="27"/>
                  <a:pt x="192" y="35"/>
                </a:cubicBezTo>
                <a:cubicBezTo>
                  <a:pt x="184" y="40"/>
                  <a:pt x="170" y="46"/>
                  <a:pt x="153" y="48"/>
                </a:cubicBezTo>
                <a:cubicBezTo>
                  <a:pt x="126" y="50"/>
                  <a:pt x="109" y="40"/>
                  <a:pt x="88" y="35"/>
                </a:cubicBezTo>
                <a:cubicBezTo>
                  <a:pt x="69" y="30"/>
                  <a:pt x="40" y="28"/>
                  <a:pt x="0" y="4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3" name="Freeform 15"/>
          <p:cNvSpPr/>
          <p:nvPr>
            <p:custDataLst>
              <p:tags r:id="rId129"/>
            </p:custDataLst>
          </p:nvPr>
        </p:nvSpPr>
        <p:spPr bwMode="auto">
          <a:xfrm rot="1800000">
            <a:off x="7163583" y="5022952"/>
            <a:ext cx="55993" cy="162187"/>
          </a:xfrm>
          <a:custGeom>
            <a:gdLst>
              <a:gd name="T0" fmla="*/ 6 w 53"/>
              <a:gd name="T1" fmla="*/ 0 h 154"/>
              <a:gd name="T2" fmla="*/ 49 w 53"/>
              <a:gd name="T3" fmla="*/ 92 h 154"/>
              <a:gd name="T4" fmla="*/ 14 w 53"/>
              <a:gd name="T5" fmla="*/ 154 h 154"/>
              <a:gd name="T6" fmla="*/ 20 w 53"/>
              <a:gd name="T7" fmla="*/ 107 h 154"/>
              <a:gd name="T8" fmla="*/ 2 w 53"/>
              <a:gd name="T9" fmla="*/ 41 h 154"/>
              <a:gd name="T10" fmla="*/ 6 w 53"/>
              <a:gd name="T11" fmla="*/ 0 h 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" h="154">
                <a:moveTo>
                  <a:pt x="6" y="0"/>
                </a:moveTo>
                <a:cubicBezTo>
                  <a:pt x="36" y="22"/>
                  <a:pt x="53" y="57"/>
                  <a:pt x="49" y="92"/>
                </a:cubicBezTo>
                <a:cubicBezTo>
                  <a:pt x="45" y="128"/>
                  <a:pt x="20" y="149"/>
                  <a:pt x="14" y="154"/>
                </a:cubicBezTo>
                <a:cubicBezTo>
                  <a:pt x="21" y="134"/>
                  <a:pt x="21" y="118"/>
                  <a:pt x="20" y="107"/>
                </a:cubicBezTo>
                <a:cubicBezTo>
                  <a:pt x="17" y="81"/>
                  <a:pt x="5" y="69"/>
                  <a:pt x="2" y="41"/>
                </a:cubicBezTo>
                <a:cubicBezTo>
                  <a:pt x="0" y="24"/>
                  <a:pt x="3" y="9"/>
                  <a:pt x="6" y="0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4" name="Freeform 16"/>
          <p:cNvSpPr/>
          <p:nvPr>
            <p:custDataLst>
              <p:tags r:id="rId130"/>
            </p:custDataLst>
          </p:nvPr>
        </p:nvSpPr>
        <p:spPr bwMode="auto">
          <a:xfrm rot="1800000">
            <a:off x="7006183" y="4956227"/>
            <a:ext cx="445052" cy="103298"/>
          </a:xfrm>
          <a:custGeom>
            <a:gdLst>
              <a:gd name="T0" fmla="*/ 0 w 422"/>
              <a:gd name="T1" fmla="*/ 72 h 98"/>
              <a:gd name="T2" fmla="*/ 2 w 422"/>
              <a:gd name="T3" fmla="*/ 57 h 98"/>
              <a:gd name="T4" fmla="*/ 72 w 422"/>
              <a:gd name="T5" fmla="*/ 68 h 98"/>
              <a:gd name="T6" fmla="*/ 419 w 422"/>
              <a:gd name="T7" fmla="*/ 0 h 98"/>
              <a:gd name="T8" fmla="*/ 422 w 422"/>
              <a:gd name="T9" fmla="*/ 18 h 98"/>
              <a:gd name="T10" fmla="*/ 60 w 422"/>
              <a:gd name="T11" fmla="*/ 82 h 98"/>
              <a:gd name="T12" fmla="*/ 0 w 422"/>
              <a:gd name="T13" fmla="*/ 72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22" h="98">
                <a:moveTo>
                  <a:pt x="0" y="72"/>
                </a:moveTo>
                <a:cubicBezTo>
                  <a:pt x="1" y="67"/>
                  <a:pt x="2" y="62"/>
                  <a:pt x="2" y="57"/>
                </a:cubicBezTo>
                <a:cubicBezTo>
                  <a:pt x="24" y="62"/>
                  <a:pt x="47" y="65"/>
                  <a:pt x="72" y="68"/>
                </a:cubicBezTo>
                <a:cubicBezTo>
                  <a:pt x="217" y="82"/>
                  <a:pt x="340" y="39"/>
                  <a:pt x="419" y="0"/>
                </a:cubicBezTo>
                <a:cubicBezTo>
                  <a:pt x="420" y="6"/>
                  <a:pt x="421" y="12"/>
                  <a:pt x="422" y="18"/>
                </a:cubicBezTo>
                <a:cubicBezTo>
                  <a:pt x="334" y="59"/>
                  <a:pt x="207" y="98"/>
                  <a:pt x="60" y="82"/>
                </a:cubicBezTo>
                <a:cubicBezTo>
                  <a:pt x="39" y="79"/>
                  <a:pt x="19" y="76"/>
                  <a:pt x="0" y="72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5" name="Freeform 17"/>
          <p:cNvSpPr/>
          <p:nvPr>
            <p:custDataLst>
              <p:tags r:id="rId131"/>
            </p:custDataLst>
          </p:nvPr>
        </p:nvSpPr>
        <p:spPr bwMode="auto">
          <a:xfrm rot="1800000">
            <a:off x="6947156" y="4758786"/>
            <a:ext cx="117780" cy="120675"/>
          </a:xfrm>
          <a:custGeom>
            <a:gdLst>
              <a:gd name="T0" fmla="*/ 112 w 112"/>
              <a:gd name="T1" fmla="*/ 114 h 114"/>
              <a:gd name="T2" fmla="*/ 60 w 112"/>
              <a:gd name="T3" fmla="*/ 25 h 114"/>
              <a:gd name="T4" fmla="*/ 18 w 112"/>
              <a:gd name="T5" fmla="*/ 5 h 114"/>
              <a:gd name="T6" fmla="*/ 5 w 112"/>
              <a:gd name="T7" fmla="*/ 17 h 114"/>
              <a:gd name="T8" fmla="*/ 36 w 112"/>
              <a:gd name="T9" fmla="*/ 66 h 114"/>
              <a:gd name="T10" fmla="*/ 112 w 112"/>
              <a:gd name="T11" fmla="*/ 114 h 1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12" h="114">
                <a:moveTo>
                  <a:pt x="112" y="114"/>
                </a:moveTo>
                <a:cubicBezTo>
                  <a:pt x="97" y="65"/>
                  <a:pt x="74" y="38"/>
                  <a:pt x="60" y="25"/>
                </a:cubicBezTo>
                <a:cubicBezTo>
                  <a:pt x="49" y="15"/>
                  <a:pt x="33" y="0"/>
                  <a:pt x="18" y="5"/>
                </a:cubicBezTo>
                <a:cubicBezTo>
                  <a:pt x="13" y="7"/>
                  <a:pt x="7" y="11"/>
                  <a:pt x="5" y="17"/>
                </a:cubicBezTo>
                <a:cubicBezTo>
                  <a:pt x="0" y="33"/>
                  <a:pt x="21" y="52"/>
                  <a:pt x="36" y="66"/>
                </a:cubicBezTo>
                <a:cubicBezTo>
                  <a:pt x="51" y="80"/>
                  <a:pt x="76" y="99"/>
                  <a:pt x="112" y="11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6" name="Freeform 18"/>
          <p:cNvSpPr/>
          <p:nvPr>
            <p:custDataLst>
              <p:tags r:id="rId132"/>
            </p:custDataLst>
          </p:nvPr>
        </p:nvSpPr>
        <p:spPr bwMode="auto">
          <a:xfrm rot="1800000">
            <a:off x="6905734" y="4795182"/>
            <a:ext cx="145776" cy="75302"/>
          </a:xfrm>
          <a:custGeom>
            <a:gdLst>
              <a:gd name="T0" fmla="*/ 138 w 138"/>
              <a:gd name="T1" fmla="*/ 70 h 72"/>
              <a:gd name="T2" fmla="*/ 54 w 138"/>
              <a:gd name="T3" fmla="*/ 12 h 72"/>
              <a:gd name="T4" fmla="*/ 8 w 138"/>
              <a:gd name="T5" fmla="*/ 11 h 72"/>
              <a:gd name="T6" fmla="*/ 1 w 138"/>
              <a:gd name="T7" fmla="*/ 27 h 72"/>
              <a:gd name="T8" fmla="*/ 49 w 138"/>
              <a:gd name="T9" fmla="*/ 59 h 72"/>
              <a:gd name="T10" fmla="*/ 138 w 138"/>
              <a:gd name="T11" fmla="*/ 70 h 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8" h="72">
                <a:moveTo>
                  <a:pt x="138" y="70"/>
                </a:moveTo>
                <a:cubicBezTo>
                  <a:pt x="104" y="32"/>
                  <a:pt x="72" y="18"/>
                  <a:pt x="54" y="12"/>
                </a:cubicBezTo>
                <a:cubicBezTo>
                  <a:pt x="40" y="7"/>
                  <a:pt x="19" y="0"/>
                  <a:pt x="8" y="11"/>
                </a:cubicBezTo>
                <a:cubicBezTo>
                  <a:pt x="3" y="14"/>
                  <a:pt x="0" y="21"/>
                  <a:pt x="1" y="27"/>
                </a:cubicBezTo>
                <a:cubicBezTo>
                  <a:pt x="2" y="44"/>
                  <a:pt x="30" y="53"/>
                  <a:pt x="49" y="59"/>
                </a:cubicBezTo>
                <a:cubicBezTo>
                  <a:pt x="69" y="65"/>
                  <a:pt x="99" y="72"/>
                  <a:pt x="138" y="7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7" name="Freeform 19"/>
          <p:cNvSpPr/>
          <p:nvPr>
            <p:custDataLst>
              <p:tags r:id="rId133"/>
            </p:custDataLst>
          </p:nvPr>
        </p:nvSpPr>
        <p:spPr bwMode="auto">
          <a:xfrm rot="1800000">
            <a:off x="6879314" y="4841976"/>
            <a:ext cx="153499" cy="55993"/>
          </a:xfrm>
          <a:custGeom>
            <a:gdLst>
              <a:gd name="T0" fmla="*/ 146 w 146"/>
              <a:gd name="T1" fmla="*/ 19 h 53"/>
              <a:gd name="T2" fmla="*/ 44 w 146"/>
              <a:gd name="T3" fmla="*/ 2 h 53"/>
              <a:gd name="T4" fmla="*/ 2 w 146"/>
              <a:gd name="T5" fmla="*/ 21 h 53"/>
              <a:gd name="T6" fmla="*/ 3 w 146"/>
              <a:gd name="T7" fmla="*/ 39 h 53"/>
              <a:gd name="T8" fmla="*/ 60 w 146"/>
              <a:gd name="T9" fmla="*/ 47 h 53"/>
              <a:gd name="T10" fmla="*/ 146 w 146"/>
              <a:gd name="T11" fmla="*/ 19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6" h="52">
                <a:moveTo>
                  <a:pt x="146" y="19"/>
                </a:moveTo>
                <a:cubicBezTo>
                  <a:pt x="99" y="0"/>
                  <a:pt x="63" y="0"/>
                  <a:pt x="44" y="2"/>
                </a:cubicBezTo>
                <a:cubicBezTo>
                  <a:pt x="30" y="4"/>
                  <a:pt x="8" y="6"/>
                  <a:pt x="2" y="21"/>
                </a:cubicBezTo>
                <a:cubicBezTo>
                  <a:pt x="0" y="26"/>
                  <a:pt x="0" y="33"/>
                  <a:pt x="3" y="39"/>
                </a:cubicBezTo>
                <a:cubicBezTo>
                  <a:pt x="11" y="53"/>
                  <a:pt x="40" y="49"/>
                  <a:pt x="60" y="47"/>
                </a:cubicBezTo>
                <a:cubicBezTo>
                  <a:pt x="81" y="44"/>
                  <a:pt x="111" y="37"/>
                  <a:pt x="146" y="1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8" name="Freeform 20"/>
          <p:cNvSpPr/>
          <p:nvPr>
            <p:custDataLst>
              <p:tags r:id="rId134"/>
            </p:custDataLst>
          </p:nvPr>
        </p:nvSpPr>
        <p:spPr bwMode="auto">
          <a:xfrm rot="1800000">
            <a:off x="6972771" y="4807043"/>
            <a:ext cx="84956" cy="84956"/>
          </a:xfrm>
          <a:custGeom>
            <a:gdLst>
              <a:gd name="T0" fmla="*/ 80 w 80"/>
              <a:gd name="T1" fmla="*/ 81 h 81"/>
              <a:gd name="T2" fmla="*/ 42 w 80"/>
              <a:gd name="T3" fmla="*/ 18 h 81"/>
              <a:gd name="T4" fmla="*/ 13 w 80"/>
              <a:gd name="T5" fmla="*/ 3 h 81"/>
              <a:gd name="T6" fmla="*/ 3 w 80"/>
              <a:gd name="T7" fmla="*/ 12 h 81"/>
              <a:gd name="T8" fmla="*/ 26 w 80"/>
              <a:gd name="T9" fmla="*/ 47 h 81"/>
              <a:gd name="T10" fmla="*/ 80 w 80"/>
              <a:gd name="T11" fmla="*/ 81 h 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0" h="81">
                <a:moveTo>
                  <a:pt x="80" y="81"/>
                </a:moveTo>
                <a:cubicBezTo>
                  <a:pt x="69" y="46"/>
                  <a:pt x="52" y="27"/>
                  <a:pt x="42" y="18"/>
                </a:cubicBezTo>
                <a:cubicBezTo>
                  <a:pt x="35" y="10"/>
                  <a:pt x="23" y="0"/>
                  <a:pt x="13" y="3"/>
                </a:cubicBezTo>
                <a:cubicBezTo>
                  <a:pt x="9" y="4"/>
                  <a:pt x="5" y="7"/>
                  <a:pt x="3" y="12"/>
                </a:cubicBezTo>
                <a:cubicBezTo>
                  <a:pt x="0" y="23"/>
                  <a:pt x="15" y="37"/>
                  <a:pt x="26" y="47"/>
                </a:cubicBezTo>
                <a:cubicBezTo>
                  <a:pt x="36" y="57"/>
                  <a:pt x="54" y="70"/>
                  <a:pt x="80" y="8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9" name="Freeform 21"/>
          <p:cNvSpPr/>
          <p:nvPr>
            <p:custDataLst>
              <p:tags r:id="rId135"/>
            </p:custDataLst>
          </p:nvPr>
        </p:nvSpPr>
        <p:spPr bwMode="auto">
          <a:xfrm rot="1800000">
            <a:off x="6943012" y="4832340"/>
            <a:ext cx="105230" cy="54062"/>
          </a:xfrm>
          <a:custGeom>
            <a:gdLst>
              <a:gd name="T0" fmla="*/ 99 w 99"/>
              <a:gd name="T1" fmla="*/ 50 h 51"/>
              <a:gd name="T2" fmla="*/ 38 w 99"/>
              <a:gd name="T3" fmla="*/ 8 h 51"/>
              <a:gd name="T4" fmla="*/ 5 w 99"/>
              <a:gd name="T5" fmla="*/ 7 h 51"/>
              <a:gd name="T6" fmla="*/ 0 w 99"/>
              <a:gd name="T7" fmla="*/ 19 h 51"/>
              <a:gd name="T8" fmla="*/ 35 w 99"/>
              <a:gd name="T9" fmla="*/ 42 h 51"/>
              <a:gd name="T10" fmla="*/ 99 w 99"/>
              <a:gd name="T11" fmla="*/ 50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99" h="51">
                <a:moveTo>
                  <a:pt x="99" y="50"/>
                </a:moveTo>
                <a:cubicBezTo>
                  <a:pt x="74" y="23"/>
                  <a:pt x="51" y="12"/>
                  <a:pt x="38" y="8"/>
                </a:cubicBezTo>
                <a:cubicBezTo>
                  <a:pt x="28" y="5"/>
                  <a:pt x="14" y="0"/>
                  <a:pt x="5" y="7"/>
                </a:cubicBezTo>
                <a:cubicBezTo>
                  <a:pt x="2" y="10"/>
                  <a:pt x="0" y="15"/>
                  <a:pt x="0" y="19"/>
                </a:cubicBezTo>
                <a:cubicBezTo>
                  <a:pt x="2" y="31"/>
                  <a:pt x="21" y="37"/>
                  <a:pt x="35" y="42"/>
                </a:cubicBezTo>
                <a:cubicBezTo>
                  <a:pt x="49" y="46"/>
                  <a:pt x="71" y="51"/>
                  <a:pt x="99" y="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0" name="Freeform 22"/>
          <p:cNvSpPr/>
          <p:nvPr>
            <p:custDataLst>
              <p:tags r:id="rId136"/>
            </p:custDataLst>
          </p:nvPr>
        </p:nvSpPr>
        <p:spPr bwMode="auto">
          <a:xfrm rot="1800000">
            <a:off x="6923835" y="4865370"/>
            <a:ext cx="111021" cy="40546"/>
          </a:xfrm>
          <a:custGeom>
            <a:gdLst>
              <a:gd name="T0" fmla="*/ 105 w 105"/>
              <a:gd name="T1" fmla="*/ 14 h 38"/>
              <a:gd name="T2" fmla="*/ 32 w 105"/>
              <a:gd name="T3" fmla="*/ 2 h 38"/>
              <a:gd name="T4" fmla="*/ 2 w 105"/>
              <a:gd name="T5" fmla="*/ 15 h 38"/>
              <a:gd name="T6" fmla="*/ 2 w 105"/>
              <a:gd name="T7" fmla="*/ 28 h 38"/>
              <a:gd name="T8" fmla="*/ 44 w 105"/>
              <a:gd name="T9" fmla="*/ 34 h 38"/>
              <a:gd name="T10" fmla="*/ 105 w 105"/>
              <a:gd name="T11" fmla="*/ 14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05" h="38">
                <a:moveTo>
                  <a:pt x="105" y="14"/>
                </a:moveTo>
                <a:cubicBezTo>
                  <a:pt x="71" y="0"/>
                  <a:pt x="46" y="0"/>
                  <a:pt x="32" y="2"/>
                </a:cubicBezTo>
                <a:cubicBezTo>
                  <a:pt x="22" y="3"/>
                  <a:pt x="6" y="5"/>
                  <a:pt x="2" y="15"/>
                </a:cubicBezTo>
                <a:cubicBezTo>
                  <a:pt x="0" y="19"/>
                  <a:pt x="0" y="24"/>
                  <a:pt x="2" y="28"/>
                </a:cubicBezTo>
                <a:cubicBezTo>
                  <a:pt x="8" y="38"/>
                  <a:pt x="29" y="36"/>
                  <a:pt x="44" y="34"/>
                </a:cubicBezTo>
                <a:cubicBezTo>
                  <a:pt x="58" y="32"/>
                  <a:pt x="80" y="27"/>
                  <a:pt x="105" y="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1" name="Freeform 23"/>
          <p:cNvSpPr/>
          <p:nvPr>
            <p:custDataLst>
              <p:tags r:id="rId137"/>
            </p:custDataLst>
          </p:nvPr>
        </p:nvSpPr>
        <p:spPr bwMode="auto">
          <a:xfrm rot="1800000">
            <a:off x="6990437" y="4860841"/>
            <a:ext cx="62752" cy="68543"/>
          </a:xfrm>
          <a:custGeom>
            <a:gdLst>
              <a:gd name="T0" fmla="*/ 29 w 60"/>
              <a:gd name="T1" fmla="*/ 4 h 65"/>
              <a:gd name="T2" fmla="*/ 17 w 60"/>
              <a:gd name="T3" fmla="*/ 3 h 65"/>
              <a:gd name="T4" fmla="*/ 25 w 60"/>
              <a:gd name="T5" fmla="*/ 23 h 65"/>
              <a:gd name="T6" fmla="*/ 7 w 60"/>
              <a:gd name="T7" fmla="*/ 23 h 65"/>
              <a:gd name="T8" fmla="*/ 18 w 60"/>
              <a:gd name="T9" fmla="*/ 38 h 65"/>
              <a:gd name="T10" fmla="*/ 1 w 60"/>
              <a:gd name="T11" fmla="*/ 44 h 65"/>
              <a:gd name="T12" fmla="*/ 10 w 60"/>
              <a:gd name="T13" fmla="*/ 56 h 65"/>
              <a:gd name="T14" fmla="*/ 53 w 60"/>
              <a:gd name="T15" fmla="*/ 49 h 65"/>
              <a:gd name="T16" fmla="*/ 29 w 60"/>
              <a:gd name="T17" fmla="*/ 4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0" h="65">
                <a:moveTo>
                  <a:pt x="29" y="4"/>
                </a:moveTo>
                <a:cubicBezTo>
                  <a:pt x="28" y="3"/>
                  <a:pt x="19" y="0"/>
                  <a:pt x="17" y="3"/>
                </a:cubicBezTo>
                <a:cubicBezTo>
                  <a:pt x="14" y="6"/>
                  <a:pt x="17" y="14"/>
                  <a:pt x="25" y="23"/>
                </a:cubicBezTo>
                <a:cubicBezTo>
                  <a:pt x="16" y="19"/>
                  <a:pt x="9" y="20"/>
                  <a:pt x="7" y="23"/>
                </a:cubicBezTo>
                <a:cubicBezTo>
                  <a:pt x="5" y="26"/>
                  <a:pt x="9" y="33"/>
                  <a:pt x="18" y="38"/>
                </a:cubicBezTo>
                <a:cubicBezTo>
                  <a:pt x="10" y="35"/>
                  <a:pt x="2" y="39"/>
                  <a:pt x="1" y="44"/>
                </a:cubicBezTo>
                <a:cubicBezTo>
                  <a:pt x="0" y="48"/>
                  <a:pt x="3" y="53"/>
                  <a:pt x="10" y="56"/>
                </a:cubicBezTo>
                <a:cubicBezTo>
                  <a:pt x="28" y="65"/>
                  <a:pt x="47" y="60"/>
                  <a:pt x="53" y="49"/>
                </a:cubicBezTo>
                <a:cubicBezTo>
                  <a:pt x="60" y="37"/>
                  <a:pt x="53" y="13"/>
                  <a:pt x="29" y="4"/>
                </a:cubicBezTo>
                <a:close/>
              </a:path>
            </a:pathLst>
          </a:custGeom>
          <a:solidFill>
            <a:srgbClr val="DAED85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2" name="Freeform 24"/>
          <p:cNvSpPr/>
          <p:nvPr>
            <p:custDataLst>
              <p:tags r:id="rId138"/>
            </p:custDataLst>
          </p:nvPr>
        </p:nvSpPr>
        <p:spPr bwMode="auto">
          <a:xfrm rot="1800000">
            <a:off x="7095493" y="4871850"/>
            <a:ext cx="90749" cy="114882"/>
          </a:xfrm>
          <a:custGeom>
            <a:gdLst>
              <a:gd name="T0" fmla="*/ 86 w 86"/>
              <a:gd name="T1" fmla="*/ 109 h 109"/>
              <a:gd name="T2" fmla="*/ 47 w 86"/>
              <a:gd name="T3" fmla="*/ 31 h 109"/>
              <a:gd name="T4" fmla="*/ 0 w 86"/>
              <a:gd name="T5" fmla="*/ 0 h 109"/>
              <a:gd name="T6" fmla="*/ 23 w 86"/>
              <a:gd name="T7" fmla="*/ 38 h 109"/>
              <a:gd name="T8" fmla="*/ 53 w 86"/>
              <a:gd name="T9" fmla="*/ 97 h 109"/>
              <a:gd name="T10" fmla="*/ 86 w 86"/>
              <a:gd name="T11" fmla="*/ 109 h 1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86" h="109">
                <a:moveTo>
                  <a:pt x="86" y="109"/>
                </a:moveTo>
                <a:cubicBezTo>
                  <a:pt x="84" y="96"/>
                  <a:pt x="77" y="61"/>
                  <a:pt x="47" y="31"/>
                </a:cubicBezTo>
                <a:cubicBezTo>
                  <a:pt x="30" y="14"/>
                  <a:pt x="12" y="5"/>
                  <a:pt x="0" y="0"/>
                </a:cubicBezTo>
                <a:cubicBezTo>
                  <a:pt x="6" y="9"/>
                  <a:pt x="15" y="21"/>
                  <a:pt x="23" y="38"/>
                </a:cubicBezTo>
                <a:cubicBezTo>
                  <a:pt x="37" y="67"/>
                  <a:pt x="37" y="84"/>
                  <a:pt x="53" y="97"/>
                </a:cubicBezTo>
                <a:cubicBezTo>
                  <a:pt x="63" y="105"/>
                  <a:pt x="75" y="109"/>
                  <a:pt x="86" y="109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3" name="Freeform 25"/>
          <p:cNvSpPr/>
          <p:nvPr>
            <p:custDataLst>
              <p:tags r:id="rId139"/>
            </p:custDataLst>
          </p:nvPr>
        </p:nvSpPr>
        <p:spPr bwMode="auto">
          <a:xfrm rot="1800000">
            <a:off x="7057824" y="4871417"/>
            <a:ext cx="342719" cy="329200"/>
          </a:xfrm>
          <a:custGeom>
            <a:gdLst>
              <a:gd name="T0" fmla="*/ 0 w 325"/>
              <a:gd name="T1" fmla="*/ 304 h 312"/>
              <a:gd name="T2" fmla="*/ 173 w 325"/>
              <a:gd name="T3" fmla="*/ 106 h 312"/>
              <a:gd name="T4" fmla="*/ 316 w 325"/>
              <a:gd name="T5" fmla="*/ 0 h 312"/>
              <a:gd name="T6" fmla="*/ 325 w 325"/>
              <a:gd name="T7" fmla="*/ 15 h 312"/>
              <a:gd name="T8" fmla="*/ 182 w 325"/>
              <a:gd name="T9" fmla="*/ 117 h 312"/>
              <a:gd name="T10" fmla="*/ 12 w 325"/>
              <a:gd name="T11" fmla="*/ 312 h 312"/>
              <a:gd name="T12" fmla="*/ 0 w 325"/>
              <a:gd name="T13" fmla="*/ 304 h 3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25" h="312">
                <a:moveTo>
                  <a:pt x="0" y="304"/>
                </a:moveTo>
                <a:cubicBezTo>
                  <a:pt x="39" y="246"/>
                  <a:pt x="95" y="175"/>
                  <a:pt x="173" y="106"/>
                </a:cubicBezTo>
                <a:cubicBezTo>
                  <a:pt x="223" y="61"/>
                  <a:pt x="272" y="27"/>
                  <a:pt x="316" y="0"/>
                </a:cubicBezTo>
                <a:cubicBezTo>
                  <a:pt x="319" y="5"/>
                  <a:pt x="322" y="10"/>
                  <a:pt x="325" y="15"/>
                </a:cubicBezTo>
                <a:cubicBezTo>
                  <a:pt x="282" y="40"/>
                  <a:pt x="233" y="73"/>
                  <a:pt x="182" y="117"/>
                </a:cubicBezTo>
                <a:cubicBezTo>
                  <a:pt x="103" y="185"/>
                  <a:pt x="49" y="256"/>
                  <a:pt x="12" y="312"/>
                </a:cubicBezTo>
                <a:cubicBezTo>
                  <a:pt x="8" y="310"/>
                  <a:pt x="4" y="307"/>
                  <a:pt x="0" y="304"/>
                </a:cubicBezTo>
                <a:close/>
              </a:path>
            </a:pathLst>
          </a:custGeom>
          <a:solidFill>
            <a:srgbClr val="C4E36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4" name="Freeform 26"/>
          <p:cNvSpPr/>
          <p:nvPr>
            <p:custDataLst>
              <p:tags r:id="rId140"/>
            </p:custDataLst>
          </p:nvPr>
        </p:nvSpPr>
        <p:spPr bwMode="auto">
          <a:xfrm rot="1800000">
            <a:off x="6861694" y="4970758"/>
            <a:ext cx="278037" cy="263554"/>
          </a:xfrm>
          <a:custGeom>
            <a:gdLst>
              <a:gd name="T0" fmla="*/ 249 w 264"/>
              <a:gd name="T1" fmla="*/ 108 h 250"/>
              <a:gd name="T2" fmla="*/ 221 w 264"/>
              <a:gd name="T3" fmla="*/ 102 h 250"/>
              <a:gd name="T4" fmla="*/ 191 w 264"/>
              <a:gd name="T5" fmla="*/ 105 h 250"/>
              <a:gd name="T6" fmla="*/ 221 w 264"/>
              <a:gd name="T7" fmla="*/ 86 h 250"/>
              <a:gd name="T8" fmla="*/ 230 w 264"/>
              <a:gd name="T9" fmla="*/ 49 h 250"/>
              <a:gd name="T10" fmla="*/ 219 w 264"/>
              <a:gd name="T11" fmla="*/ 36 h 250"/>
              <a:gd name="T12" fmla="*/ 179 w 264"/>
              <a:gd name="T13" fmla="*/ 51 h 250"/>
              <a:gd name="T14" fmla="*/ 155 w 264"/>
              <a:gd name="T15" fmla="*/ 77 h 250"/>
              <a:gd name="T16" fmla="*/ 169 w 264"/>
              <a:gd name="T17" fmla="*/ 43 h 250"/>
              <a:gd name="T18" fmla="*/ 155 w 264"/>
              <a:gd name="T19" fmla="*/ 5 h 250"/>
              <a:gd name="T20" fmla="*/ 138 w 264"/>
              <a:gd name="T21" fmla="*/ 1 h 250"/>
              <a:gd name="T22" fmla="*/ 111 w 264"/>
              <a:gd name="T23" fmla="*/ 39 h 250"/>
              <a:gd name="T24" fmla="*/ 110 w 264"/>
              <a:gd name="T25" fmla="*/ 56 h 250"/>
              <a:gd name="T26" fmla="*/ 94 w 264"/>
              <a:gd name="T27" fmla="*/ 28 h 250"/>
              <a:gd name="T28" fmla="*/ 66 w 264"/>
              <a:gd name="T29" fmla="*/ 8 h 250"/>
              <a:gd name="T30" fmla="*/ 44 w 264"/>
              <a:gd name="T31" fmla="*/ 27 h 250"/>
              <a:gd name="T32" fmla="*/ 63 w 264"/>
              <a:gd name="T33" fmla="*/ 74 h 250"/>
              <a:gd name="T34" fmla="*/ 70 w 264"/>
              <a:gd name="T35" fmla="*/ 82 h 250"/>
              <a:gd name="T36" fmla="*/ 45 w 264"/>
              <a:gd name="T37" fmla="*/ 73 h 250"/>
              <a:gd name="T38" fmla="*/ 6 w 264"/>
              <a:gd name="T39" fmla="*/ 83 h 250"/>
              <a:gd name="T40" fmla="*/ 1 w 264"/>
              <a:gd name="T41" fmla="*/ 99 h 250"/>
              <a:gd name="T42" fmla="*/ 28 w 264"/>
              <a:gd name="T43" fmla="*/ 122 h 250"/>
              <a:gd name="T44" fmla="*/ 62 w 264"/>
              <a:gd name="T45" fmla="*/ 128 h 250"/>
              <a:gd name="T46" fmla="*/ 24 w 264"/>
              <a:gd name="T47" fmla="*/ 139 h 250"/>
              <a:gd name="T48" fmla="*/ 3 w 264"/>
              <a:gd name="T49" fmla="*/ 167 h 250"/>
              <a:gd name="T50" fmla="*/ 9 w 264"/>
              <a:gd name="T51" fmla="*/ 183 h 250"/>
              <a:gd name="T52" fmla="*/ 58 w 264"/>
              <a:gd name="T53" fmla="*/ 180 h 250"/>
              <a:gd name="T54" fmla="*/ 68 w 264"/>
              <a:gd name="T55" fmla="*/ 171 h 250"/>
              <a:gd name="T56" fmla="*/ 57 w 264"/>
              <a:gd name="T57" fmla="*/ 194 h 250"/>
              <a:gd name="T58" fmla="*/ 65 w 264"/>
              <a:gd name="T59" fmla="*/ 242 h 250"/>
              <a:gd name="T60" fmla="*/ 81 w 264"/>
              <a:gd name="T61" fmla="*/ 248 h 250"/>
              <a:gd name="T62" fmla="*/ 111 w 264"/>
              <a:gd name="T63" fmla="*/ 213 h 250"/>
              <a:gd name="T64" fmla="*/ 114 w 264"/>
              <a:gd name="T65" fmla="*/ 187 h 250"/>
              <a:gd name="T66" fmla="*/ 116 w 264"/>
              <a:gd name="T67" fmla="*/ 214 h 250"/>
              <a:gd name="T68" fmla="*/ 150 w 264"/>
              <a:gd name="T69" fmla="*/ 249 h 250"/>
              <a:gd name="T70" fmla="*/ 166 w 264"/>
              <a:gd name="T71" fmla="*/ 244 h 250"/>
              <a:gd name="T72" fmla="*/ 169 w 264"/>
              <a:gd name="T73" fmla="*/ 204 h 250"/>
              <a:gd name="T74" fmla="*/ 158 w 264"/>
              <a:gd name="T75" fmla="*/ 180 h 250"/>
              <a:gd name="T76" fmla="*/ 174 w 264"/>
              <a:gd name="T77" fmla="*/ 201 h 250"/>
              <a:gd name="T78" fmla="*/ 218 w 264"/>
              <a:gd name="T79" fmla="*/ 218 h 250"/>
              <a:gd name="T80" fmla="*/ 230 w 264"/>
              <a:gd name="T81" fmla="*/ 205 h 250"/>
              <a:gd name="T82" fmla="*/ 210 w 264"/>
              <a:gd name="T83" fmla="*/ 165 h 250"/>
              <a:gd name="T84" fmla="*/ 187 w 264"/>
              <a:gd name="T85" fmla="*/ 151 h 250"/>
              <a:gd name="T86" fmla="*/ 231 w 264"/>
              <a:gd name="T87" fmla="*/ 156 h 250"/>
              <a:gd name="T88" fmla="*/ 259 w 264"/>
              <a:gd name="T89" fmla="*/ 140 h 250"/>
              <a:gd name="T90" fmla="*/ 249 w 264"/>
              <a:gd name="T91" fmla="*/ 108 h 2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264" h="250">
                <a:moveTo>
                  <a:pt x="249" y="108"/>
                </a:moveTo>
                <a:cubicBezTo>
                  <a:pt x="242" y="102"/>
                  <a:pt x="233" y="102"/>
                  <a:pt x="221" y="102"/>
                </a:cubicBezTo>
                <a:cubicBezTo>
                  <a:pt x="204" y="102"/>
                  <a:pt x="191" y="107"/>
                  <a:pt x="191" y="105"/>
                </a:cubicBezTo>
                <a:cubicBezTo>
                  <a:pt x="190" y="104"/>
                  <a:pt x="209" y="102"/>
                  <a:pt x="221" y="86"/>
                </a:cubicBezTo>
                <a:cubicBezTo>
                  <a:pt x="224" y="83"/>
                  <a:pt x="237" y="66"/>
                  <a:pt x="230" y="49"/>
                </a:cubicBezTo>
                <a:cubicBezTo>
                  <a:pt x="229" y="47"/>
                  <a:pt x="226" y="40"/>
                  <a:pt x="219" y="36"/>
                </a:cubicBezTo>
                <a:cubicBezTo>
                  <a:pt x="206" y="31"/>
                  <a:pt x="191" y="43"/>
                  <a:pt x="179" y="51"/>
                </a:cubicBezTo>
                <a:cubicBezTo>
                  <a:pt x="173" y="56"/>
                  <a:pt x="164" y="64"/>
                  <a:pt x="155" y="77"/>
                </a:cubicBezTo>
                <a:cubicBezTo>
                  <a:pt x="159" y="72"/>
                  <a:pt x="168" y="60"/>
                  <a:pt x="169" y="43"/>
                </a:cubicBezTo>
                <a:cubicBezTo>
                  <a:pt x="169" y="38"/>
                  <a:pt x="170" y="14"/>
                  <a:pt x="155" y="5"/>
                </a:cubicBezTo>
                <a:cubicBezTo>
                  <a:pt x="153" y="3"/>
                  <a:pt x="147" y="0"/>
                  <a:pt x="138" y="1"/>
                </a:cubicBezTo>
                <a:cubicBezTo>
                  <a:pt x="118" y="4"/>
                  <a:pt x="111" y="36"/>
                  <a:pt x="111" y="39"/>
                </a:cubicBezTo>
                <a:cubicBezTo>
                  <a:pt x="109" y="46"/>
                  <a:pt x="109" y="52"/>
                  <a:pt x="110" y="56"/>
                </a:cubicBezTo>
                <a:cubicBezTo>
                  <a:pt x="107" y="50"/>
                  <a:pt x="103" y="39"/>
                  <a:pt x="94" y="28"/>
                </a:cubicBezTo>
                <a:cubicBezTo>
                  <a:pt x="86" y="18"/>
                  <a:pt x="78" y="8"/>
                  <a:pt x="66" y="8"/>
                </a:cubicBezTo>
                <a:cubicBezTo>
                  <a:pt x="56" y="9"/>
                  <a:pt x="47" y="18"/>
                  <a:pt x="44" y="27"/>
                </a:cubicBezTo>
                <a:cubicBezTo>
                  <a:pt x="39" y="44"/>
                  <a:pt x="53" y="64"/>
                  <a:pt x="63" y="74"/>
                </a:cubicBezTo>
                <a:cubicBezTo>
                  <a:pt x="66" y="77"/>
                  <a:pt x="71" y="81"/>
                  <a:pt x="70" y="82"/>
                </a:cubicBezTo>
                <a:cubicBezTo>
                  <a:pt x="69" y="83"/>
                  <a:pt x="59" y="75"/>
                  <a:pt x="45" y="73"/>
                </a:cubicBezTo>
                <a:cubicBezTo>
                  <a:pt x="41" y="73"/>
                  <a:pt x="17" y="69"/>
                  <a:pt x="6" y="83"/>
                </a:cubicBezTo>
                <a:cubicBezTo>
                  <a:pt x="5" y="84"/>
                  <a:pt x="0" y="91"/>
                  <a:pt x="1" y="99"/>
                </a:cubicBezTo>
                <a:cubicBezTo>
                  <a:pt x="3" y="112"/>
                  <a:pt x="18" y="118"/>
                  <a:pt x="28" y="122"/>
                </a:cubicBezTo>
                <a:cubicBezTo>
                  <a:pt x="34" y="125"/>
                  <a:pt x="46" y="129"/>
                  <a:pt x="62" y="128"/>
                </a:cubicBezTo>
                <a:cubicBezTo>
                  <a:pt x="54" y="128"/>
                  <a:pt x="39" y="129"/>
                  <a:pt x="24" y="139"/>
                </a:cubicBezTo>
                <a:cubicBezTo>
                  <a:pt x="17" y="144"/>
                  <a:pt x="3" y="153"/>
                  <a:pt x="3" y="167"/>
                </a:cubicBezTo>
                <a:cubicBezTo>
                  <a:pt x="3" y="168"/>
                  <a:pt x="3" y="176"/>
                  <a:pt x="9" y="183"/>
                </a:cubicBezTo>
                <a:cubicBezTo>
                  <a:pt x="20" y="194"/>
                  <a:pt x="44" y="190"/>
                  <a:pt x="58" y="180"/>
                </a:cubicBezTo>
                <a:cubicBezTo>
                  <a:pt x="63" y="176"/>
                  <a:pt x="67" y="171"/>
                  <a:pt x="68" y="171"/>
                </a:cubicBezTo>
                <a:cubicBezTo>
                  <a:pt x="69" y="172"/>
                  <a:pt x="61" y="181"/>
                  <a:pt x="57" y="194"/>
                </a:cubicBezTo>
                <a:cubicBezTo>
                  <a:pt x="53" y="208"/>
                  <a:pt x="52" y="230"/>
                  <a:pt x="65" y="242"/>
                </a:cubicBezTo>
                <a:cubicBezTo>
                  <a:pt x="67" y="243"/>
                  <a:pt x="73" y="249"/>
                  <a:pt x="81" y="248"/>
                </a:cubicBezTo>
                <a:cubicBezTo>
                  <a:pt x="99" y="248"/>
                  <a:pt x="110" y="216"/>
                  <a:pt x="111" y="213"/>
                </a:cubicBezTo>
                <a:cubicBezTo>
                  <a:pt x="114" y="202"/>
                  <a:pt x="114" y="193"/>
                  <a:pt x="114" y="187"/>
                </a:cubicBezTo>
                <a:cubicBezTo>
                  <a:pt x="113" y="194"/>
                  <a:pt x="113" y="204"/>
                  <a:pt x="116" y="214"/>
                </a:cubicBezTo>
                <a:cubicBezTo>
                  <a:pt x="117" y="216"/>
                  <a:pt x="128" y="247"/>
                  <a:pt x="150" y="249"/>
                </a:cubicBezTo>
                <a:cubicBezTo>
                  <a:pt x="152" y="249"/>
                  <a:pt x="160" y="250"/>
                  <a:pt x="166" y="244"/>
                </a:cubicBezTo>
                <a:cubicBezTo>
                  <a:pt x="178" y="234"/>
                  <a:pt x="172" y="213"/>
                  <a:pt x="169" y="204"/>
                </a:cubicBezTo>
                <a:cubicBezTo>
                  <a:pt x="166" y="193"/>
                  <a:pt x="161" y="185"/>
                  <a:pt x="158" y="180"/>
                </a:cubicBezTo>
                <a:cubicBezTo>
                  <a:pt x="161" y="185"/>
                  <a:pt x="166" y="194"/>
                  <a:pt x="174" y="201"/>
                </a:cubicBezTo>
                <a:cubicBezTo>
                  <a:pt x="179" y="206"/>
                  <a:pt x="201" y="225"/>
                  <a:pt x="218" y="218"/>
                </a:cubicBezTo>
                <a:cubicBezTo>
                  <a:pt x="219" y="217"/>
                  <a:pt x="227" y="213"/>
                  <a:pt x="230" y="205"/>
                </a:cubicBezTo>
                <a:cubicBezTo>
                  <a:pt x="236" y="188"/>
                  <a:pt x="214" y="169"/>
                  <a:pt x="210" y="165"/>
                </a:cubicBezTo>
                <a:cubicBezTo>
                  <a:pt x="199" y="155"/>
                  <a:pt x="186" y="152"/>
                  <a:pt x="187" y="151"/>
                </a:cubicBezTo>
                <a:cubicBezTo>
                  <a:pt x="187" y="149"/>
                  <a:pt x="207" y="160"/>
                  <a:pt x="231" y="156"/>
                </a:cubicBezTo>
                <a:cubicBezTo>
                  <a:pt x="239" y="154"/>
                  <a:pt x="254" y="152"/>
                  <a:pt x="259" y="140"/>
                </a:cubicBezTo>
                <a:cubicBezTo>
                  <a:pt x="264" y="129"/>
                  <a:pt x="258" y="115"/>
                  <a:pt x="249" y="108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5" name="Freeform 27"/>
          <p:cNvSpPr/>
          <p:nvPr>
            <p:custDataLst>
              <p:tags r:id="rId141"/>
            </p:custDataLst>
          </p:nvPr>
        </p:nvSpPr>
        <p:spPr bwMode="auto">
          <a:xfrm rot="1800000">
            <a:off x="6905478" y="5006690"/>
            <a:ext cx="186323" cy="181494"/>
          </a:xfrm>
          <a:custGeom>
            <a:gdLst>
              <a:gd name="T0" fmla="*/ 174 w 176"/>
              <a:gd name="T1" fmla="*/ 84 h 172"/>
              <a:gd name="T2" fmla="*/ 131 w 176"/>
              <a:gd name="T3" fmla="*/ 75 h 172"/>
              <a:gd name="T4" fmla="*/ 158 w 176"/>
              <a:gd name="T5" fmla="*/ 42 h 172"/>
              <a:gd name="T6" fmla="*/ 152 w 176"/>
              <a:gd name="T7" fmla="*/ 32 h 172"/>
              <a:gd name="T8" fmla="*/ 112 w 176"/>
              <a:gd name="T9" fmla="*/ 46 h 172"/>
              <a:gd name="T10" fmla="*/ 106 w 176"/>
              <a:gd name="T11" fmla="*/ 4 h 172"/>
              <a:gd name="T12" fmla="*/ 95 w 176"/>
              <a:gd name="T13" fmla="*/ 2 h 172"/>
              <a:gd name="T14" fmla="*/ 77 w 176"/>
              <a:gd name="T15" fmla="*/ 47 h 172"/>
              <a:gd name="T16" fmla="*/ 43 w 176"/>
              <a:gd name="T17" fmla="*/ 7 h 172"/>
              <a:gd name="T18" fmla="*/ 33 w 176"/>
              <a:gd name="T19" fmla="*/ 12 h 172"/>
              <a:gd name="T20" fmla="*/ 47 w 176"/>
              <a:gd name="T21" fmla="*/ 58 h 172"/>
              <a:gd name="T22" fmla="*/ 4 w 176"/>
              <a:gd name="T23" fmla="*/ 59 h 172"/>
              <a:gd name="T24" fmla="*/ 0 w 176"/>
              <a:gd name="T25" fmla="*/ 70 h 172"/>
              <a:gd name="T26" fmla="*/ 34 w 176"/>
              <a:gd name="T27" fmla="*/ 90 h 172"/>
              <a:gd name="T28" fmla="*/ 4 w 176"/>
              <a:gd name="T29" fmla="*/ 118 h 172"/>
              <a:gd name="T30" fmla="*/ 9 w 176"/>
              <a:gd name="T31" fmla="*/ 129 h 172"/>
              <a:gd name="T32" fmla="*/ 54 w 176"/>
              <a:gd name="T33" fmla="*/ 115 h 172"/>
              <a:gd name="T34" fmla="*/ 38 w 176"/>
              <a:gd name="T35" fmla="*/ 160 h 172"/>
              <a:gd name="T36" fmla="*/ 55 w 176"/>
              <a:gd name="T37" fmla="*/ 166 h 172"/>
              <a:gd name="T38" fmla="*/ 81 w 176"/>
              <a:gd name="T39" fmla="*/ 123 h 172"/>
              <a:gd name="T40" fmla="*/ 95 w 176"/>
              <a:gd name="T41" fmla="*/ 170 h 172"/>
              <a:gd name="T42" fmla="*/ 112 w 176"/>
              <a:gd name="T43" fmla="*/ 166 h 172"/>
              <a:gd name="T44" fmla="*/ 106 w 176"/>
              <a:gd name="T45" fmla="*/ 121 h 172"/>
              <a:gd name="T46" fmla="*/ 146 w 176"/>
              <a:gd name="T47" fmla="*/ 152 h 172"/>
              <a:gd name="T48" fmla="*/ 157 w 176"/>
              <a:gd name="T49" fmla="*/ 143 h 172"/>
              <a:gd name="T50" fmla="*/ 130 w 176"/>
              <a:gd name="T51" fmla="*/ 105 h 172"/>
              <a:gd name="T52" fmla="*/ 173 w 176"/>
              <a:gd name="T53" fmla="*/ 96 h 172"/>
              <a:gd name="T54" fmla="*/ 174 w 176"/>
              <a:gd name="T55" fmla="*/ 84 h 1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</a:cxnLst>
            <a:rect l="0" t="0" r="r" b="b"/>
            <a:pathLst>
              <a:path w="176" h="172">
                <a:moveTo>
                  <a:pt x="174" y="84"/>
                </a:moveTo>
                <a:cubicBezTo>
                  <a:pt x="171" y="75"/>
                  <a:pt x="153" y="70"/>
                  <a:pt x="131" y="75"/>
                </a:cubicBezTo>
                <a:cubicBezTo>
                  <a:pt x="149" y="67"/>
                  <a:pt x="160" y="53"/>
                  <a:pt x="158" y="42"/>
                </a:cubicBezTo>
                <a:cubicBezTo>
                  <a:pt x="158" y="41"/>
                  <a:pt x="156" y="35"/>
                  <a:pt x="152" y="32"/>
                </a:cubicBezTo>
                <a:cubicBezTo>
                  <a:pt x="143" y="26"/>
                  <a:pt x="127" y="31"/>
                  <a:pt x="112" y="46"/>
                </a:cubicBezTo>
                <a:cubicBezTo>
                  <a:pt x="119" y="27"/>
                  <a:pt x="116" y="10"/>
                  <a:pt x="106" y="4"/>
                </a:cubicBezTo>
                <a:cubicBezTo>
                  <a:pt x="105" y="4"/>
                  <a:pt x="100" y="0"/>
                  <a:pt x="95" y="2"/>
                </a:cubicBezTo>
                <a:cubicBezTo>
                  <a:pt x="84" y="4"/>
                  <a:pt x="76" y="22"/>
                  <a:pt x="77" y="47"/>
                </a:cubicBezTo>
                <a:cubicBezTo>
                  <a:pt x="69" y="22"/>
                  <a:pt x="55" y="6"/>
                  <a:pt x="43" y="7"/>
                </a:cubicBezTo>
                <a:cubicBezTo>
                  <a:pt x="42" y="7"/>
                  <a:pt x="36" y="8"/>
                  <a:pt x="33" y="12"/>
                </a:cubicBezTo>
                <a:cubicBezTo>
                  <a:pt x="26" y="21"/>
                  <a:pt x="31" y="40"/>
                  <a:pt x="47" y="58"/>
                </a:cubicBezTo>
                <a:cubicBezTo>
                  <a:pt x="28" y="50"/>
                  <a:pt x="11" y="50"/>
                  <a:pt x="4" y="59"/>
                </a:cubicBezTo>
                <a:cubicBezTo>
                  <a:pt x="3" y="60"/>
                  <a:pt x="0" y="64"/>
                  <a:pt x="0" y="70"/>
                </a:cubicBezTo>
                <a:cubicBezTo>
                  <a:pt x="2" y="80"/>
                  <a:pt x="15" y="89"/>
                  <a:pt x="34" y="90"/>
                </a:cubicBezTo>
                <a:cubicBezTo>
                  <a:pt x="16" y="95"/>
                  <a:pt x="4" y="107"/>
                  <a:pt x="4" y="118"/>
                </a:cubicBezTo>
                <a:cubicBezTo>
                  <a:pt x="5" y="120"/>
                  <a:pt x="5" y="126"/>
                  <a:pt x="9" y="129"/>
                </a:cubicBezTo>
                <a:cubicBezTo>
                  <a:pt x="16" y="136"/>
                  <a:pt x="35" y="131"/>
                  <a:pt x="54" y="115"/>
                </a:cubicBezTo>
                <a:cubicBezTo>
                  <a:pt x="36" y="131"/>
                  <a:pt x="31" y="151"/>
                  <a:pt x="38" y="160"/>
                </a:cubicBezTo>
                <a:cubicBezTo>
                  <a:pt x="42" y="165"/>
                  <a:pt x="50" y="167"/>
                  <a:pt x="55" y="166"/>
                </a:cubicBezTo>
                <a:cubicBezTo>
                  <a:pt x="69" y="164"/>
                  <a:pt x="81" y="147"/>
                  <a:pt x="81" y="123"/>
                </a:cubicBezTo>
                <a:cubicBezTo>
                  <a:pt x="76" y="148"/>
                  <a:pt x="84" y="167"/>
                  <a:pt x="95" y="170"/>
                </a:cubicBezTo>
                <a:cubicBezTo>
                  <a:pt x="101" y="172"/>
                  <a:pt x="108" y="170"/>
                  <a:pt x="112" y="166"/>
                </a:cubicBezTo>
                <a:cubicBezTo>
                  <a:pt x="120" y="158"/>
                  <a:pt x="120" y="139"/>
                  <a:pt x="106" y="121"/>
                </a:cubicBezTo>
                <a:cubicBezTo>
                  <a:pt x="117" y="143"/>
                  <a:pt x="134" y="155"/>
                  <a:pt x="146" y="152"/>
                </a:cubicBezTo>
                <a:cubicBezTo>
                  <a:pt x="147" y="152"/>
                  <a:pt x="154" y="150"/>
                  <a:pt x="157" y="143"/>
                </a:cubicBezTo>
                <a:cubicBezTo>
                  <a:pt x="161" y="133"/>
                  <a:pt x="151" y="117"/>
                  <a:pt x="130" y="105"/>
                </a:cubicBezTo>
                <a:cubicBezTo>
                  <a:pt x="150" y="110"/>
                  <a:pt x="168" y="106"/>
                  <a:pt x="173" y="96"/>
                </a:cubicBezTo>
                <a:cubicBezTo>
                  <a:pt x="174" y="95"/>
                  <a:pt x="176" y="90"/>
                  <a:pt x="174" y="8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6" name="Freeform 28"/>
          <p:cNvSpPr/>
          <p:nvPr>
            <p:custDataLst>
              <p:tags r:id="rId142"/>
            </p:custDataLst>
          </p:nvPr>
        </p:nvSpPr>
        <p:spPr bwMode="auto">
          <a:xfrm rot="1800000">
            <a:off x="6961137" y="5062265"/>
            <a:ext cx="70475" cy="66613"/>
          </a:xfrm>
          <a:custGeom>
            <a:gdLst>
              <a:gd name="T0" fmla="*/ 31 w 67"/>
              <a:gd name="T1" fmla="*/ 61 h 63"/>
              <a:gd name="T2" fmla="*/ 0 w 67"/>
              <a:gd name="T3" fmla="*/ 31 h 63"/>
              <a:gd name="T4" fmla="*/ 29 w 67"/>
              <a:gd name="T5" fmla="*/ 2 h 63"/>
              <a:gd name="T6" fmla="*/ 67 w 67"/>
              <a:gd name="T7" fmla="*/ 31 h 63"/>
              <a:gd name="T8" fmla="*/ 31 w 67"/>
              <a:gd name="T9" fmla="*/ 61 h 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7" h="62">
                <a:moveTo>
                  <a:pt x="31" y="61"/>
                </a:moveTo>
                <a:cubicBezTo>
                  <a:pt x="16" y="60"/>
                  <a:pt x="0" y="48"/>
                  <a:pt x="0" y="31"/>
                </a:cubicBezTo>
                <a:cubicBezTo>
                  <a:pt x="1" y="15"/>
                  <a:pt x="15" y="4"/>
                  <a:pt x="29" y="2"/>
                </a:cubicBezTo>
                <a:cubicBezTo>
                  <a:pt x="46" y="0"/>
                  <a:pt x="66" y="13"/>
                  <a:pt x="67" y="31"/>
                </a:cubicBezTo>
                <a:cubicBezTo>
                  <a:pt x="67" y="49"/>
                  <a:pt x="49" y="63"/>
                  <a:pt x="31" y="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7" name="Freeform 29"/>
          <p:cNvSpPr/>
          <p:nvPr>
            <p:custDataLst>
              <p:tags r:id="rId143"/>
            </p:custDataLst>
          </p:nvPr>
        </p:nvSpPr>
        <p:spPr bwMode="auto">
          <a:xfrm rot="1800000">
            <a:off x="6994050" y="5078150"/>
            <a:ext cx="30892" cy="29926"/>
          </a:xfrm>
          <a:custGeom>
            <a:gdLst>
              <a:gd name="T0" fmla="*/ 7 w 29"/>
              <a:gd name="T1" fmla="*/ 23 h 28"/>
              <a:gd name="T2" fmla="*/ 4 w 29"/>
              <a:gd name="T3" fmla="*/ 5 h 28"/>
              <a:gd name="T4" fmla="*/ 22 w 29"/>
              <a:gd name="T5" fmla="*/ 4 h 28"/>
              <a:gd name="T6" fmla="*/ 24 w 29"/>
              <a:gd name="T7" fmla="*/ 23 h 28"/>
              <a:gd name="T8" fmla="*/ 7 w 29"/>
              <a:gd name="T9" fmla="*/ 23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28">
                <a:moveTo>
                  <a:pt x="7" y="23"/>
                </a:moveTo>
                <a:cubicBezTo>
                  <a:pt x="2" y="19"/>
                  <a:pt x="0" y="11"/>
                  <a:pt x="4" y="5"/>
                </a:cubicBezTo>
                <a:cubicBezTo>
                  <a:pt x="9" y="0"/>
                  <a:pt x="17" y="0"/>
                  <a:pt x="22" y="4"/>
                </a:cubicBezTo>
                <a:cubicBezTo>
                  <a:pt x="28" y="9"/>
                  <a:pt x="29" y="18"/>
                  <a:pt x="24" y="23"/>
                </a:cubicBezTo>
                <a:cubicBezTo>
                  <a:pt x="19" y="28"/>
                  <a:pt x="11" y="27"/>
                  <a:pt x="7" y="23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61" name="文本框 160"/>
          <p:cNvSpPr txBox="1"/>
          <p:nvPr>
            <p:custDataLst>
              <p:tags r:id="rId144"/>
            </p:custDataLst>
          </p:nvPr>
        </p:nvSpPr>
        <p:spPr>
          <a:xfrm>
            <a:off x="6180020" y="4332439"/>
            <a:ext cx="854652" cy="72760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solidFill>
                  <a:schemeClr val="accent2"/>
                </a:solidFill>
                <a:latin typeface="微软雅黑"/>
                <a:ea typeface="微软雅黑"/>
                <a:cs typeface="Arial" pitchFamily="34" charset="0"/>
              </a:rPr>
              <a:t>04</a:t>
            </a:r>
            <a:endParaRPr lang="en-US" altLang="zh-CN" sz="2000" b="1">
              <a:solidFill>
                <a:schemeClr val="accent2"/>
              </a:solidFill>
              <a:latin typeface="微软雅黑"/>
              <a:ea typeface="微软雅黑"/>
              <a:cs typeface="Arial" pitchFamily="34" charset="0"/>
            </a:endParaRPr>
          </a:p>
        </p:txBody>
      </p:sp>
      <p:sp>
        <p:nvSpPr>
          <p:cNvPr id="159" name="文本框 75"/>
          <p:cNvSpPr txBox="1"/>
          <p:nvPr>
            <p:custDataLst>
              <p:tags r:id="rId145"/>
            </p:custDataLst>
          </p:nvPr>
        </p:nvSpPr>
        <p:spPr>
          <a:xfrm>
            <a:off x="7496646" y="4332439"/>
            <a:ext cx="3395509" cy="1101808"/>
          </a:xfrm>
          <a:prstGeom prst="rect">
            <a:avLst/>
          </a:prstGeom>
          <a:noFill/>
        </p:spPr>
        <p:txBody>
          <a:bodyPr vert="horz"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110">
                <a:solidFill>
                  <a:schemeClr val="dk1">
                    <a:lumMod val="75000"/>
                    <a:lumOff val="25000"/>
                  </a:schemeClr>
                </a:solidFill>
                <a:latin typeface="微软雅黑"/>
                <a:ea typeface="微软雅黑"/>
              </a:rPr>
              <a:t>采取防护措施：在逃生过程中，使用湿毛巾、衣物等物品捂住口鼻，避免吸入有毒气体。</a:t>
            </a:r>
            <a:endParaRPr lang="zh-CN" altLang="en-US" sz="1600" spc="110">
              <a:solidFill>
                <a:schemeClr val="dk1">
                  <a:lumMod val="75000"/>
                  <a:lumOff val="25000"/>
                </a:schemeClr>
              </a:solidFill>
              <a:latin typeface="微软雅黑"/>
              <a:ea typeface="微软雅黑"/>
            </a:endParaRPr>
          </a:p>
        </p:txBody>
      </p:sp>
    </p:spTree>
    <p:custDataLst>
      <p:tags r:id="rId146"/>
    </p:custData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使用适当的逃生工具和方法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矩形 1"/>
          <p:cNvSpPr/>
          <p:nvPr>
            <p:custDataLst>
              <p:tags r:id="rId6"/>
            </p:custDataLst>
          </p:nvPr>
        </p:nvSpPr>
        <p:spPr>
          <a:xfrm>
            <a:off x="1306195" y="1677441"/>
            <a:ext cx="670970" cy="65396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1977165" y="1677441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7" name="文本框 16"/>
          <p:cNvSpPr txBox="1"/>
          <p:nvPr>
            <p:custDataLst>
              <p:tags r:id="rId8"/>
            </p:custDataLst>
          </p:nvPr>
        </p:nvSpPr>
        <p:spPr>
          <a:xfrm>
            <a:off x="2247548" y="1765417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7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灭火器：学会使用灭火器，及时扑灭火源</a:t>
            </a:r>
            <a:endParaRPr lang="zh-CN" altLang="en-US" sz="2400" spc="17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9"/>
            </p:custDataLst>
          </p:nvPr>
        </p:nvSpPr>
        <p:spPr>
          <a:xfrm>
            <a:off x="1306195" y="2399437"/>
            <a:ext cx="670970" cy="65396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>
          <a:xfrm>
            <a:off x="1977165" y="2399437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11"/>
            </p:custDataLst>
          </p:nvPr>
        </p:nvSpPr>
        <p:spPr>
          <a:xfrm>
            <a:off x="2247548" y="2487414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7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防烟面具：佩戴防烟面具，防止吸入有毒气体</a:t>
            </a:r>
            <a:endParaRPr lang="zh-CN" altLang="en-US" sz="2400" spc="17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12"/>
            </p:custDataLst>
          </p:nvPr>
        </p:nvSpPr>
        <p:spPr>
          <a:xfrm>
            <a:off x="1306195" y="3122021"/>
            <a:ext cx="670970" cy="6539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3" name="矩形 12"/>
          <p:cNvSpPr/>
          <p:nvPr>
            <p:custDataLst>
              <p:tags r:id="rId13"/>
            </p:custDataLst>
          </p:nvPr>
        </p:nvSpPr>
        <p:spPr>
          <a:xfrm>
            <a:off x="1977165" y="3122021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19" name="文本框 18"/>
          <p:cNvSpPr txBox="1"/>
          <p:nvPr>
            <p:custDataLst>
              <p:tags r:id="rId14"/>
            </p:custDataLst>
          </p:nvPr>
        </p:nvSpPr>
        <p:spPr>
          <a:xfrm>
            <a:off x="2247548" y="3209998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7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安全绳：使用安全绳，进行高空逃生</a:t>
            </a:r>
            <a:endParaRPr lang="zh-CN" altLang="en-US" sz="2400" spc="17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20" name="矩形 19"/>
          <p:cNvSpPr/>
          <p:nvPr>
            <p:custDataLst>
              <p:tags r:id="rId15"/>
            </p:custDataLst>
          </p:nvPr>
        </p:nvSpPr>
        <p:spPr>
          <a:xfrm>
            <a:off x="1306195" y="3844604"/>
            <a:ext cx="670970" cy="65396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1" name="矩形 20"/>
          <p:cNvSpPr/>
          <p:nvPr>
            <p:custDataLst>
              <p:tags r:id="rId16"/>
            </p:custDataLst>
          </p:nvPr>
        </p:nvSpPr>
        <p:spPr>
          <a:xfrm>
            <a:off x="1977165" y="3844604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3" name="文本框 22"/>
          <p:cNvSpPr txBox="1"/>
          <p:nvPr>
            <p:custDataLst>
              <p:tags r:id="rId17"/>
            </p:custDataLst>
          </p:nvPr>
        </p:nvSpPr>
        <p:spPr>
          <a:xfrm>
            <a:off x="2247548" y="3932581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7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安全通道：熟悉安全通道，确保逃生路线畅通</a:t>
            </a:r>
            <a:endParaRPr lang="zh-CN" altLang="en-US" sz="2400" spc="17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25" name="矩形 24"/>
          <p:cNvSpPr/>
          <p:nvPr>
            <p:custDataLst>
              <p:tags r:id="rId18"/>
            </p:custDataLst>
          </p:nvPr>
        </p:nvSpPr>
        <p:spPr>
          <a:xfrm>
            <a:off x="1306195" y="4566601"/>
            <a:ext cx="670970" cy="65396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6" name="矩形 25"/>
          <p:cNvSpPr/>
          <p:nvPr>
            <p:custDataLst>
              <p:tags r:id="rId19"/>
            </p:custDataLst>
          </p:nvPr>
        </p:nvSpPr>
        <p:spPr>
          <a:xfrm>
            <a:off x="1977165" y="4566601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8" name="文本框 27"/>
          <p:cNvSpPr txBox="1"/>
          <p:nvPr>
            <p:custDataLst>
              <p:tags r:id="rId20"/>
            </p:custDataLst>
          </p:nvPr>
        </p:nvSpPr>
        <p:spPr>
          <a:xfrm>
            <a:off x="2247548" y="4655164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7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紧急出口：了解紧急出口位置，以便快速撤离</a:t>
            </a:r>
            <a:endParaRPr lang="zh-CN" altLang="en-US" sz="2400" spc="17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24" name="矩形 23"/>
          <p:cNvSpPr/>
          <p:nvPr>
            <p:custDataLst>
              <p:tags r:id="rId21"/>
            </p:custDataLst>
          </p:nvPr>
        </p:nvSpPr>
        <p:spPr>
          <a:xfrm>
            <a:off x="1306195" y="5289184"/>
            <a:ext cx="670970" cy="65396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29" name="矩形 28"/>
          <p:cNvSpPr/>
          <p:nvPr>
            <p:custDataLst>
              <p:tags r:id="rId22"/>
            </p:custDataLst>
          </p:nvPr>
        </p:nvSpPr>
        <p:spPr>
          <a:xfrm>
            <a:off x="1977165" y="5289184"/>
            <a:ext cx="8914990" cy="653961"/>
          </a:xfrm>
          <a:prstGeom prst="rect">
            <a:avLst/>
          </a:prstGeom>
          <a:solidFill>
            <a:schemeClr val="lt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31" name="文本框 30"/>
          <p:cNvSpPr txBox="1"/>
          <p:nvPr>
            <p:custDataLst>
              <p:tags r:id="rId23"/>
            </p:custDataLst>
          </p:nvPr>
        </p:nvSpPr>
        <p:spPr>
          <a:xfrm>
            <a:off x="2247548" y="5377161"/>
            <a:ext cx="8377158" cy="478008"/>
          </a:xfrm>
          <a:prstGeom prst="rect">
            <a:avLst/>
          </a:prstGeom>
        </p:spPr>
        <p:txBody>
          <a:bodyPr wrap="square" lIns="90000" tIns="46800" rIns="90000" bIns="4680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prstClr val="white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  <a:buClrTx/>
              <a:buSzTx/>
              <a:buFontTx/>
            </a:pPr>
            <a:r>
              <a:rPr lang="zh-CN" altLang="en-US" sz="2400" spc="16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匍匐前进：在浓烟环境中，匍匐前进，避免吸入有毒气体</a:t>
            </a:r>
            <a:endParaRPr lang="zh-CN" altLang="en-US" sz="2400" spc="160">
              <a:solidFill>
                <a:schemeClr val="dk1">
                  <a:lumMod val="85000"/>
                  <a:lumOff val="1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24"/>
            </p:custDataLst>
          </p:nvPr>
        </p:nvSpPr>
        <p:spPr>
          <a:xfrm>
            <a:off x="1441679" y="3179499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25"/>
            </p:custDataLst>
          </p:nvPr>
        </p:nvSpPr>
        <p:spPr>
          <a:xfrm>
            <a:off x="1441679" y="2456916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文本框 10"/>
          <p:cNvSpPr txBox="1"/>
          <p:nvPr>
            <p:custDataLst>
              <p:tags r:id="rId26"/>
            </p:custDataLst>
          </p:nvPr>
        </p:nvSpPr>
        <p:spPr>
          <a:xfrm>
            <a:off x="1441679" y="1734919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2" name="文本框 31"/>
          <p:cNvSpPr txBox="1"/>
          <p:nvPr>
            <p:custDataLst>
              <p:tags r:id="rId27"/>
            </p:custDataLst>
          </p:nvPr>
        </p:nvSpPr>
        <p:spPr>
          <a:xfrm>
            <a:off x="1441679" y="3902082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7" name="文本框 46"/>
          <p:cNvSpPr txBox="1"/>
          <p:nvPr>
            <p:custDataLst>
              <p:tags r:id="rId28"/>
            </p:custDataLst>
          </p:nvPr>
        </p:nvSpPr>
        <p:spPr>
          <a:xfrm>
            <a:off x="1441679" y="4624079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3" name="文本框 32"/>
          <p:cNvSpPr txBox="1"/>
          <p:nvPr>
            <p:custDataLst>
              <p:tags r:id="rId29"/>
            </p:custDataLst>
          </p:nvPr>
        </p:nvSpPr>
        <p:spPr>
          <a:xfrm>
            <a:off x="1441679" y="5346663"/>
            <a:ext cx="400588" cy="539005"/>
          </a:xfrm>
          <a:prstGeom prst="rect">
            <a:avLst/>
          </a:prstGeom>
          <a:noFill/>
        </p:spPr>
        <p:txBody>
          <a:bodyPr wrap="non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endParaRPr lang="en-US" altLang="zh-CN" sz="3200" b="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</p:spTree>
    <p:custDataLst>
      <p:tags r:id="rId30"/>
    </p:custData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00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6000"/>
          </a:blip>
          <a:stretch>
            <a:fillRect/>
          </a:stretch>
        </p:blipFill>
        <p:spPr>
          <a:xfrm>
            <a:off x="0" y="1270"/>
            <a:ext cx="12192000" cy="6856730"/>
          </a:xfrm>
          <a:prstGeom prst="rect">
            <a:avLst/>
          </a:prstGeom>
        </p:spPr>
      </p:pic>
      <p:sp>
        <p:nvSpPr>
          <p:cNvPr id="256" name="文本框 6"/>
          <p:cNvSpPr txBox="1"/>
          <p:nvPr>
            <p:custDataLst>
              <p:tags r:id="rId4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  <a:sym typeface="微软雅黑"/>
              </a:rPr>
              <a:t>避免烟雾，趴身靠地逃生</a:t>
            </a:r>
            <a:endParaRPr lang="zh-CN" sz="4900" spc="330" err="1">
              <a:solidFill>
                <a:schemeClr val="dk1">
                  <a:lumMod val="85000"/>
                  <a:lumOff val="1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cxnSp>
        <p:nvCxnSpPr>
          <p:cNvPr id="3" name="直接连接符 2"/>
          <p:cNvCxnSpPr/>
          <p:nvPr>
            <p:custDataLst>
              <p:tags r:id="rId5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椭圆 26"/>
          <p:cNvSpPr/>
          <p:nvPr>
            <p:custDataLst>
              <p:tags r:id="rId6"/>
            </p:custDataLst>
          </p:nvPr>
        </p:nvSpPr>
        <p:spPr>
          <a:xfrm>
            <a:off x="2017584" y="2629099"/>
            <a:ext cx="650150" cy="649757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8" name="等腰三角形 27"/>
          <p:cNvSpPr/>
          <p:nvPr>
            <p:custDataLst>
              <p:tags r:id="rId7"/>
            </p:custDataLst>
          </p:nvPr>
        </p:nvSpPr>
        <p:spPr>
          <a:xfrm rot="5400000">
            <a:off x="1943319" y="2929143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29" name="等腰三角形 28"/>
          <p:cNvSpPr/>
          <p:nvPr>
            <p:custDataLst>
              <p:tags r:id="rId8"/>
            </p:custDataLst>
          </p:nvPr>
        </p:nvSpPr>
        <p:spPr>
          <a:xfrm rot="16200000">
            <a:off x="2540067" y="2896599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30" name="文本框 178"/>
          <p:cNvSpPr txBox="1"/>
          <p:nvPr>
            <p:custDataLst>
              <p:tags r:id="rId9"/>
            </p:custDataLst>
          </p:nvPr>
        </p:nvSpPr>
        <p:spPr>
          <a:xfrm>
            <a:off x="1306482" y="3366136"/>
            <a:ext cx="2041026" cy="1625510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烟雾的危害：烟雾中含有有毒气体，吸入后可能导致窒息或中毒</a:t>
            </a:r>
            <a:endParaRPr lang="zh-CN" altLang="en-US" sz="1700" spc="11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31" name="标题 5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2047995" y="2708174"/>
            <a:ext cx="616933" cy="438642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accent1">
                    <a:lumMod val="5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altLang="zh-CN" sz="1600" b="1">
              <a:solidFill>
                <a:schemeClr val="accent1">
                  <a:lumMod val="50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2" name="椭圆 1"/>
          <p:cNvSpPr/>
          <p:nvPr>
            <p:custDataLst>
              <p:tags r:id="rId11"/>
            </p:custDataLst>
          </p:nvPr>
        </p:nvSpPr>
        <p:spPr>
          <a:xfrm>
            <a:off x="4532372" y="2629099"/>
            <a:ext cx="650150" cy="649757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" name="等腰三角形 3"/>
          <p:cNvSpPr/>
          <p:nvPr>
            <p:custDataLst>
              <p:tags r:id="rId12"/>
            </p:custDataLst>
          </p:nvPr>
        </p:nvSpPr>
        <p:spPr>
          <a:xfrm rot="5400000">
            <a:off x="4458106" y="2929143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5" name="等腰三角形 4"/>
          <p:cNvSpPr/>
          <p:nvPr>
            <p:custDataLst>
              <p:tags r:id="rId13"/>
            </p:custDataLst>
          </p:nvPr>
        </p:nvSpPr>
        <p:spPr>
          <a:xfrm rot="16200000">
            <a:off x="5054854" y="2896599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6" name="文本框 178"/>
          <p:cNvSpPr txBox="1"/>
          <p:nvPr>
            <p:custDataLst>
              <p:tags r:id="rId14"/>
            </p:custDataLst>
          </p:nvPr>
        </p:nvSpPr>
        <p:spPr>
          <a:xfrm>
            <a:off x="3821268" y="3366136"/>
            <a:ext cx="2041026" cy="1625510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趴身靠地逃生的原因：趴身靠地可以减少烟雾的吸入，降低中毒风险</a:t>
            </a:r>
            <a:endParaRPr lang="zh-CN" altLang="en-US" sz="1700" spc="9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标题 5"/>
          <p:cNvSpPr>
            <a:spLocks noGrp="1"/>
          </p:cNvSpPr>
          <p:nvPr>
            <p:custDataLst>
              <p:tags r:id="rId15"/>
            </p:custDataLst>
          </p:nvPr>
        </p:nvSpPr>
        <p:spPr>
          <a:xfrm>
            <a:off x="4562782" y="2708174"/>
            <a:ext cx="616933" cy="438642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accent1">
                    <a:lumMod val="5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altLang="zh-CN" sz="1600" b="1">
              <a:solidFill>
                <a:schemeClr val="accent1">
                  <a:lumMod val="50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8" name="椭圆 7"/>
          <p:cNvSpPr/>
          <p:nvPr>
            <p:custDataLst>
              <p:tags r:id="rId16"/>
            </p:custDataLst>
          </p:nvPr>
        </p:nvSpPr>
        <p:spPr>
          <a:xfrm>
            <a:off x="7047158" y="2629099"/>
            <a:ext cx="650150" cy="649757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9" name="等腰三角形 8"/>
          <p:cNvSpPr/>
          <p:nvPr>
            <p:custDataLst>
              <p:tags r:id="rId17"/>
            </p:custDataLst>
          </p:nvPr>
        </p:nvSpPr>
        <p:spPr>
          <a:xfrm rot="5400000">
            <a:off x="6972893" y="2929143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" name="等腰三角形 9"/>
          <p:cNvSpPr/>
          <p:nvPr>
            <p:custDataLst>
              <p:tags r:id="rId18"/>
            </p:custDataLst>
          </p:nvPr>
        </p:nvSpPr>
        <p:spPr>
          <a:xfrm rot="16200000">
            <a:off x="7569641" y="2896599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1" name="文本框 178"/>
          <p:cNvSpPr txBox="1"/>
          <p:nvPr>
            <p:custDataLst>
              <p:tags r:id="rId19"/>
            </p:custDataLst>
          </p:nvPr>
        </p:nvSpPr>
        <p:spPr>
          <a:xfrm>
            <a:off x="6336055" y="3366136"/>
            <a:ext cx="2041026" cy="1625510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逃生技巧：保持冷静，沿着墙壁或地面爬行，避免吸入过多烟雾</a:t>
            </a:r>
            <a:endParaRPr lang="zh-CN" altLang="en-US" sz="1700" spc="11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2" name="标题 5"/>
          <p:cNvSpPr>
            <a:spLocks noGrp="1"/>
          </p:cNvSpPr>
          <p:nvPr>
            <p:custDataLst>
              <p:tags r:id="rId20"/>
            </p:custDataLst>
          </p:nvPr>
        </p:nvSpPr>
        <p:spPr>
          <a:xfrm>
            <a:off x="7077568" y="2708174"/>
            <a:ext cx="616933" cy="438642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accent1">
                    <a:lumMod val="5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altLang="zh-CN" sz="1600" b="1">
              <a:solidFill>
                <a:schemeClr val="accent1">
                  <a:lumMod val="50000"/>
                </a:schemeClr>
              </a:solidFill>
              <a:latin typeface="微软雅黑"/>
              <a:ea typeface="微软雅黑"/>
            </a:endParaRPr>
          </a:p>
        </p:txBody>
      </p:sp>
      <p:sp>
        <p:nvSpPr>
          <p:cNvPr id="13" name="椭圆 12"/>
          <p:cNvSpPr/>
          <p:nvPr>
            <p:custDataLst>
              <p:tags r:id="rId21"/>
            </p:custDataLst>
          </p:nvPr>
        </p:nvSpPr>
        <p:spPr>
          <a:xfrm>
            <a:off x="9561945" y="2629099"/>
            <a:ext cx="650150" cy="649757"/>
          </a:xfrm>
          <a:prstGeom prst="ellipse">
            <a:avLst/>
          </a:prstGeom>
          <a:noFill/>
          <a:ln w="19050"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4" name="等腰三角形 13"/>
          <p:cNvSpPr/>
          <p:nvPr>
            <p:custDataLst>
              <p:tags r:id="rId22"/>
            </p:custDataLst>
          </p:nvPr>
        </p:nvSpPr>
        <p:spPr>
          <a:xfrm rot="5400000">
            <a:off x="9487680" y="2929143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5" name="等腰三角形 14"/>
          <p:cNvSpPr/>
          <p:nvPr>
            <p:custDataLst>
              <p:tags r:id="rId23"/>
            </p:custDataLst>
          </p:nvPr>
        </p:nvSpPr>
        <p:spPr>
          <a:xfrm rot="16200000">
            <a:off x="10084427" y="2896599"/>
            <a:ext cx="201935" cy="114926"/>
          </a:xfrm>
          <a:prstGeom prst="triangle">
            <a:avLst/>
          </a:prstGeom>
          <a:solidFill>
            <a:schemeClr val="accent1"/>
          </a:solidFill>
          <a:ln w="28575">
            <a:solidFill>
              <a:schemeClr val="l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6" name="文本框 178"/>
          <p:cNvSpPr txBox="1"/>
          <p:nvPr>
            <p:custDataLst>
              <p:tags r:id="rId24"/>
            </p:custDataLst>
          </p:nvPr>
        </p:nvSpPr>
        <p:spPr>
          <a:xfrm>
            <a:off x="8850842" y="3366136"/>
            <a:ext cx="2041026" cy="1625510"/>
          </a:xfrm>
          <a:prstGeom prst="rect">
            <a:avLst/>
          </a:prstGeom>
          <a:noFill/>
        </p:spPr>
        <p:txBody>
          <a:bodyPr vert="horz" wrap="square" lIns="90170" tIns="46990" rIns="90170" bIns="4699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fontAlgn="auto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微软雅黑"/>
                <a:ea typeface="微软雅黑"/>
                <a:sym typeface="+mn-ea"/>
              </a:rPr>
              <a:t>安全出口：注意观察安全出口的位置，以便在紧急情况下快速逃生</a:t>
            </a:r>
            <a:endParaRPr lang="zh-CN" altLang="en-US" sz="1700" spc="90">
              <a:solidFill>
                <a:schemeClr val="dk1">
                  <a:lumMod val="75000"/>
                  <a:lumOff val="25000"/>
                </a:schemeClr>
              </a:solidFill>
              <a:uFillTx/>
              <a:latin typeface="微软雅黑"/>
              <a:ea typeface="微软雅黑"/>
              <a:sym typeface="+mn-ea"/>
            </a:endParaRPr>
          </a:p>
        </p:txBody>
      </p:sp>
      <p:sp>
        <p:nvSpPr>
          <p:cNvPr id="17" name="标题 5"/>
          <p:cNvSpPr>
            <a:spLocks noGrp="1"/>
          </p:cNvSpPr>
          <p:nvPr>
            <p:custDataLst>
              <p:tags r:id="rId25"/>
            </p:custDataLst>
          </p:nvPr>
        </p:nvSpPr>
        <p:spPr>
          <a:xfrm>
            <a:off x="9592354" y="2708174"/>
            <a:ext cx="616933" cy="438642"/>
          </a:xfrm>
          <a:prstGeom prst="rect">
            <a:avLst/>
          </a:prstGeom>
        </p:spPr>
        <p:txBody>
          <a:bodyPr vert="horz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lang="zh-CN" altLang="en-US" sz="24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lnSpc>
                <a:spcPct val="150000"/>
              </a:lnSpc>
              <a:spcBef>
                <a:spcPct val="0"/>
              </a:spcBef>
              <a:buFont typeface="Arial" pitchFamily="34" charset="0"/>
            </a:pPr>
            <a:r>
              <a:rPr lang="en-US" altLang="zh-CN" sz="1600" b="1">
                <a:solidFill>
                  <a:schemeClr val="accent1">
                    <a:lumMod val="5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altLang="zh-CN" sz="1600" b="1">
              <a:solidFill>
                <a:schemeClr val="accent1">
                  <a:lumMod val="50000"/>
                </a:schemeClr>
              </a:solidFill>
              <a:latin typeface="微软雅黑"/>
              <a:ea typeface="微软雅黑"/>
            </a:endParaRPr>
          </a:p>
        </p:txBody>
      </p:sp>
    </p:spTree>
    <p:custDataLst>
      <p:tags r:id="rId26"/>
    </p:custData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https://d.book118.com/885231312243011124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57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29"/>
  <p:tag name="KSO_WM_TEMPLATE_THUMBS_INDEX" val="1、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f*1"/>
  <p:tag name="KSO_WM_UNIT_INDEX" val="1"/>
  <p:tag name="KSO_WM_UNIT_LAYERLEVEL" val="1"/>
  <p:tag name="KSO_WM_UNIT_NOCLEAR" val="0"/>
  <p:tag name="KSO_WM_UNIT_PRESET_TEXT" val="演讲人：稻小壳"/>
  <p:tag name="KSO_WM_UNIT_SUBTYPE" val="b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36.05&quot;,&quot;top&quot;:&quot;113.45&quot;,&quot;width&quot;:&quot;510.55&quot;,&quot;height&quot;:&quot;313.1&quot;}"/>
  <p:tag name="KSO_WM_SLIDE_ID" val="custom2023027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  <p:tag name="KSO_WM_TEMPLATE_THUMBS_INDEX" val="1、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</p:tagLst>
</file>

<file path=ppt/tags/tag13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i*1_1"/>
  <p:tag name="KSO_WM_UNIT_INDEX" val="1_1"/>
  <p:tag name="KSO_WM_UNIT_LAYERLEVEL" val="1_1"/>
  <p:tag name="KSO_WM_UNIT_LINE_FILL_TYPE" val="2"/>
  <p:tag name="KSO_WM_UNIT_LINE_FORE_SCHEMECOLOR_INDEX" val="5"/>
  <p:tag name="KSO_WM_UNIT_LINE_FORE_SCHEMECOLOR_INDEX_BRIGHTNESS" val="0"/>
  <p:tag name="KSO_WM_UNIT_TYPE" val="m_i"/>
  <p:tag name="KSO_WM_UNIT_USESOURCEFORMAT_APPLY" val="1"/>
</p:tagLst>
</file>

<file path=ppt/tags/tag1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797_3*m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797_3*m_h_i*1_4_2"/>
  <p:tag name="KSO_WM_UNIT_INDEX" val="1_4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f*1_4_1"/>
  <p:tag name="KSO_WM_UNIT_INDEX" val="1_4_1"/>
  <p:tag name="KSO_WM_UNIT_LAYERLEVEL" val="1_1_1"/>
  <p:tag name="KSO_WM_UNIT_NOCLEAR" val="0"/>
  <p:tag name="KSO_WM_UNIT_PRESET_TEXT" val="单击此处输入你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1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97_3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97_3*m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f*1_3_1"/>
  <p:tag name="KSO_WM_UNIT_INDEX" val="1_3_1"/>
  <p:tag name="KSO_WM_UNIT_LAYERLEVEL" val="1_1_1"/>
  <p:tag name="KSO_WM_UNIT_NOCLEAR" val="0"/>
  <p:tag name="KSO_WM_UNIT_PRESET_TEXT" val="单击此处输入你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1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97_3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97_3*m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f*1_2_1"/>
  <p:tag name="KSO_WM_UNIT_INDEX" val="1_2_1"/>
  <p:tag name="KSO_WM_UNIT_LAYERLEVEL" val="1_1_1"/>
  <p:tag name="KSO_WM_UNIT_NOCLEAR" val="0"/>
  <p:tag name="KSO_WM_UNIT_PRESET_TEXT" val="单击此处输入你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97_3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97_3*m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f*1_1_1"/>
  <p:tag name="KSO_WM_UNIT_INDEX" val="1_1_1"/>
  <p:tag name="KSO_WM_UNIT_LAYERLEVEL" val="1_1_1"/>
  <p:tag name="KSO_WM_UNIT_NOCLEAR" val="0"/>
  <p:tag name="KSO_WM_UNIT_PRESET_TEXT" val="单击此处输入你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15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97"/>
  <p:tag name="KSO_WM_UNIT_COMPATIBLE" val="0"/>
  <p:tag name="KSO_WM_UNIT_DIAGRAM_ISNUMVISUAL" val="0"/>
  <p:tag name="KSO_WM_UNIT_DIAGRAM_ISREFERUNIT" val="0"/>
  <p:tag name="KSO_WM_UNIT_HIGHLIGHT" val="0"/>
  <p:tag name="KSO_WM_UNIT_ID" val="diagram20205797_3*m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5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2:41&quot;,&quot;maxSize&quot;:{&quot;size1&quot;:22.2},&quot;minSize&quot;:{&quot;size1&quot;:13.5},&quot;normalSize&quot;:{&quot;size1&quot;:13.5},&quot;subLayout&quot;:[{&quot;id&quot;:&quot;2023-09-02T13:02:41&quot;,&quot;margin&quot;:{&quot;bottom&quot;:0.025999998673796654,&quot;left&quot;:2.117000102996826,&quot;right&quot;:1.2699999809265137,&quot;top&quot;:0.4230000376701355},&quot;type&quot;:0},{&quot;id&quot;:&quot;2023-09-02T13:02:4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5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i*1_1"/>
  <p:tag name="KSO_WM_UNIT_INDEX" val="1_1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m_i"/>
  <p:tag name="KSO_WM_UNIT_USESOURCEFORMAT_APPLY" val="1"/>
</p:tagLst>
</file>

<file path=ppt/tags/tag16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0873_2*m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0873_2*m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0873_2*m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0873_2*m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10873_2*m_h_i*1_1_2"/>
  <p:tag name="KSO_WM_UNIT_INDEX" val="1_1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10873_2*m_h_i*1_2_2"/>
  <p:tag name="KSO_WM_UNIT_INDEX" val="1_2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10873_2*m_h_i*1_3_2"/>
  <p:tag name="KSO_WM_UNIT_INDEX" val="1_3_2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4"/>
  <p:tag name="KSO_WM_UNIT_TEXT_FILL_FORE_SCHEMECOLOR_INDEX_BRIGHTNESS" val="-0.5"/>
  <p:tag name="KSO_WM_UNIT_TEXT_FILL_TYPE" val="1"/>
  <p:tag name="KSO_WM_UNIT_TYPE" val="m_h_f"/>
  <p:tag name="KSO_WM_UNIT_USESOURCEFORMAT_APPLY" val="1"/>
  <p:tag name="KSO_WM_UNIT_VALUE" val="52"/>
</p:tagLst>
</file>

<file path=ppt/tags/tag17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4"/>
  <p:tag name="KSO_WM_UNIT_TEXT_FILL_FORE_SCHEMECOLOR_INDEX_BRIGHTNESS" val="-0.5"/>
  <p:tag name="KSO_WM_UNIT_TEXT_FILL_TYPE" val="1"/>
  <p:tag name="KSO_WM_UNIT_TYPE" val="m_h_f"/>
  <p:tag name="KSO_WM_UNIT_USESOURCEFORMAT_APPLY" val="1"/>
  <p:tag name="KSO_WM_UNIT_VALUE" val="52"/>
</p:tagLst>
</file>

<file path=ppt/tags/tag17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4"/>
  <p:tag name="KSO_WM_UNIT_TEXT_FILL_FORE_SCHEMECOLOR_INDEX_BRIGHTNESS" val="-0.5"/>
  <p:tag name="KSO_WM_UNIT_TEXT_FILL_TYPE" val="1"/>
  <p:tag name="KSO_WM_UNIT_TYPE" val="m_h_f"/>
  <p:tag name="KSO_WM_UNIT_USESOURCEFORMAT_APPLY" val="1"/>
  <p:tag name="KSO_WM_UNIT_VALUE" val="52"/>
</p:tagLst>
</file>

<file path=ppt/tags/tag17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4"/>
  <p:tag name="KSO_WM_UNIT_TEXT_FILL_FORE_SCHEMECOLOR_INDEX_BRIGHTNESS" val="-0.5"/>
  <p:tag name="KSO_WM_UNIT_TEXT_FILL_TYPE" val="1"/>
  <p:tag name="KSO_WM_UNIT_TYPE" val="m_h_f"/>
  <p:tag name="KSO_WM_UNIT_USESOURCEFORMAT_APPLY" val="1"/>
  <p:tag name="KSO_WM_UNIT_VALUE" val="52"/>
</p:tagLst>
</file>

<file path=ppt/tags/tag17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i*1_1_3"/>
  <p:tag name="KSO_WM_UNIT_INDEX" val="1_1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7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i*1_3_3"/>
  <p:tag name="KSO_WM_UNIT_INDEX" val="1_3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7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i*1_2_3"/>
  <p:tag name="KSO_WM_UNIT_INDEX" val="1_2_3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7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873"/>
  <p:tag name="KSO_WM_UNIT_COMPATIBLE" val="0"/>
  <p:tag name="KSO_WM_UNIT_DIAGRAM_ISNUMVISUAL" val="0"/>
  <p:tag name="KSO_WM_UNIT_DIAGRAM_ISREFERUNIT" val="0"/>
  <p:tag name="KSO_WM_UNIT_HIGHLIGHT" val="0"/>
  <p:tag name="KSO_WM_UNIT_ID" val="diagram20210873_2*m_h_i*1_4_2"/>
  <p:tag name="KSO_WM_UNIT_INDEX" val="1_4_2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7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2:48&quot;,&quot;maxSize&quot;:{&quot;size1&quot;:22.2},&quot;minSize&quot;:{&quot;size1&quot;:13.5},&quot;normalSize&quot;:{&quot;size1&quot;:13.5},&quot;subLayout&quot;:[{&quot;id&quot;:&quot;2023-09-02T13:02:48&quot;,&quot;margin&quot;:{&quot;bottom&quot;:0.025999998673796654,&quot;left&quot;:2.117000102996826,&quot;right&quot;:1.2699999809265137,&quot;top&quot;:0.4230000376701355},&quot;type&quot;:0},{&quot;id&quot;:&quot;2023-09-02T13:02:48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17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137_3*m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6137_3*m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6137_3*m_h_x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x"/>
  <p:tag name="KSO_WM_UNIT_USESOURCEFORMAT_APPLY" val="1"/>
  <p:tag name="KSO_WM_UNIT_VALUE" val="101*95"/>
</p:tagLst>
</file>

<file path=ppt/tags/tag1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f*1_1_1"/>
  <p:tag name="KSO_WM_UNIT_INDEX" val="1_1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1"/>
  <p:tag name="KSO_WM_UNIT_VALUE" val="26"/>
</p:tagLst>
</file>

<file path=ppt/tags/tag1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6137_3*m_h_i*1_2_1"/>
  <p:tag name="KSO_WM_UNIT_INDEX" val="1_2_1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i*1_2_2"/>
  <p:tag name="KSO_WM_UNIT_INDEX" val="1_2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6137_3*m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6137_3*m_h_x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x"/>
  <p:tag name="KSO_WM_UNIT_USESOURCEFORMAT_APPLY" val="1"/>
  <p:tag name="KSO_WM_UNIT_VALUE" val="96*101"/>
</p:tagLst>
</file>

<file path=ppt/tags/tag1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f*1_2_1"/>
  <p:tag name="KSO_WM_UNIT_INDEX" val="1_2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1"/>
  <p:tag name="KSO_WM_UNIT_VALUE" val="26"/>
</p:tagLst>
</file>

<file path=ppt/tags/tag1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6137_3*m_h_i*1_3_1"/>
  <p:tag name="KSO_WM_UNIT_INDEX" val="1_3_1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6137_3*m_h_i*1_3_2"/>
  <p:tag name="KSO_WM_UNIT_INDEX" val="1_3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6137_3*m_h_i*1_3_3"/>
  <p:tag name="KSO_WM_UNIT_INDEX" val="1_3_3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6137_3*m_h_x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x"/>
  <p:tag name="KSO_WM_UNIT_USESOURCEFORMAT_APPLY" val="1"/>
  <p:tag name="KSO_WM_UNIT_VALUE" val="101*101"/>
</p:tagLst>
</file>

<file path=ppt/tags/tag1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f*1_3_1"/>
  <p:tag name="KSO_WM_UNIT_INDEX" val="1_3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1"/>
  <p:tag name="KSO_WM_UNIT_VALUE" val="26"/>
</p:tagLst>
</file>

<file path=ppt/tags/tag19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6137_3*m_h_i*1_4_1"/>
  <p:tag name="KSO_WM_UNIT_INDEX" val="1_4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19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06137_3*m_h_i*1_4_3"/>
  <p:tag name="KSO_WM_UNIT_INDEX" val="1_4_3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0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6137_3*m_h_x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m_h_x"/>
  <p:tag name="KSO_WM_UNIT_USESOURCEFORMAT_APPLY" val="1"/>
  <p:tag name="KSO_WM_UNIT_VALUE" val="101*101"/>
</p:tagLst>
</file>

<file path=ppt/tags/tag20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6137"/>
  <p:tag name="KSO_WM_UNIT_COMPATIBLE" val="0"/>
  <p:tag name="KSO_WM_UNIT_DIAGRAM_ISNUMVISUAL" val="0"/>
  <p:tag name="KSO_WM_UNIT_DIAGRAM_ISREFERUNIT" val="0"/>
  <p:tag name="KSO_WM_UNIT_HIGHLIGHT" val="0"/>
  <p:tag name="KSO_WM_UNIT_ID" val="diagram20206137_3*m_h_f*1_4_1"/>
  <p:tag name="KSO_WM_UNIT_INDEX" val="1_4_1"/>
  <p:tag name="KSO_WM_UNIT_LAYERLEVEL" val="1_1_1"/>
  <p:tag name="KSO_WM_UNIT_NOCLEAR" val="0"/>
  <p:tag name="KSO_WM_UNIT_PRESET_TEXT" val="单击此处输入你的正文，请尽量言简意赅的阐述观点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1"/>
  <p:tag name="KSO_WM_UNIT_VALUE" val="26"/>
</p:tagLst>
</file>

<file path=ppt/tags/tag20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2:54&quot;,&quot;maxSize&quot;:{&quot;size1&quot;:22.2},&quot;minSize&quot;:{&quot;size1&quot;:13.5},&quot;normalSize&quot;:{&quot;size1&quot;:13.5},&quot;subLayout&quot;:[{&quot;id&quot;:&quot;2023-09-02T13:02:54&quot;,&quot;margin&quot;:{&quot;bottom&quot;:0.025999998673796654,&quot;left&quot;:2.117000102996826,&quot;right&quot;:1.2699999809265137,&quot;top&quot;:0.4230000376701355},&quot;type&quot;:0},{&quot;id&quot;:&quot;2023-09-02T13:02:54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5831_4*m_h_i*1_5_2"/>
  <p:tag name="KSO_WM_UNIT_INDEX" val="1_5_2"/>
  <p:tag name="KSO_WM_UNIT_LAYERLEVEL" val="1_1_1"/>
  <p:tag name="KSO_WM_UNIT_LINE_FILL_TYPE" val="2"/>
  <p:tag name="KSO_WM_UNIT_LINE_FORE_SCHEMECOLOR_INDEX" val="14"/>
  <p:tag name="KSO_WM_UNIT_LINE_FORE_SCHEMECOLOR_INDEX_BRIGHTNESS" val="-0.35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f*1_5_1"/>
  <p:tag name="KSO_WM_UNIT_INDEX" val="1_5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1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831_4*m_h_i*1_5_1"/>
  <p:tag name="KSO_WM_UNIT_INDEX" val="1_5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831_4*m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831_4*m_h_i*1_5_4"/>
  <p:tag name="KSO_WM_UNIT_INDEX" val="1_5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831_4*m_h_i*1_5_5"/>
  <p:tag name="KSO_WM_UNIT_INDEX" val="1_5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831_4*m_h_i*1_5_6"/>
  <p:tag name="KSO_WM_UNIT_INDEX" val="1_5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5831_4*m_h_i*1_4_2"/>
  <p:tag name="KSO_WM_UNIT_INDEX" val="1_4_2"/>
  <p:tag name="KSO_WM_UNIT_LAYERLEVEL" val="1_1_1"/>
  <p:tag name="KSO_WM_UNIT_LINE_FILL_TYPE" val="2"/>
  <p:tag name="KSO_WM_UNIT_LINE_FORE_SCHEMECOLOR_INDEX" val="14"/>
  <p:tag name="KSO_WM_UNIT_LINE_FORE_SCHEMECOLOR_INDEX_BRIGHTNESS" val="-0.35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f*1_4_1"/>
  <p:tag name="KSO_WM_UNIT_INDEX" val="1_4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31_4*m_h_i*1_4_1"/>
  <p:tag name="KSO_WM_UNIT_INDEX" val="1_4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1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31_4*m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31_4*m_h_i*1_4_4"/>
  <p:tag name="KSO_WM_UNIT_INDEX" val="1_4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31_4*m_h_i*1_4_5"/>
  <p:tag name="KSO_WM_UNIT_INDEX" val="1_4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831_4*m_h_i*1_4_6"/>
  <p:tag name="KSO_WM_UNIT_INDEX" val="1_4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5831_4*m_h_i*1_1_2"/>
  <p:tag name="KSO_WM_UNIT_INDEX" val="1_1_2"/>
  <p:tag name="KSO_WM_UNIT_LAYERLEVEL" val="1_1_1"/>
  <p:tag name="KSO_WM_UNIT_LINE_FILL_TYPE" val="2"/>
  <p:tag name="KSO_WM_UNIT_LINE_FORE_SCHEMECOLOR_INDEX" val="14"/>
  <p:tag name="KSO_WM_UNIT_LINE_FORE_SCHEMECOLOR_INDEX_BRIGHTNESS" val="-0.35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f*1_1_1"/>
  <p:tag name="KSO_WM_UNIT_INDEX" val="1_1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2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31_4*m_h_i*1_1_1"/>
  <p:tag name="KSO_WM_UNIT_INDEX" val="1_1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31_4*m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31_4*m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31_4*m_h_i*1_1_5"/>
  <p:tag name="KSO_WM_UNIT_INDEX" val="1_1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2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831_4*m_h_i*1_1_6"/>
  <p:tag name="KSO_WM_UNIT_INDEX" val="1_1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5831_4*m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-0.35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f*1_3_1"/>
  <p:tag name="KSO_WM_UNIT_INDEX" val="1_3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31_4*m_h_i*1_3_1"/>
  <p:tag name="KSO_WM_UNIT_INDEX" val="1_3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31_4*m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31_4*m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31_4*m_h_i*1_3_5"/>
  <p:tag name="KSO_WM_UNIT_INDEX" val="1_3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831_4*m_h_i*1_3_6"/>
  <p:tag name="KSO_WM_UNIT_INDEX" val="1_3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3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i*1_2_2"/>
  <p:tag name="KSO_WM_UNIT_INDEX" val="1_2_2"/>
  <p:tag name="KSO_WM_UNIT_LAYERLEVEL" val="1_1_1"/>
  <p:tag name="KSO_WM_UNIT_LINE_FILL_TYPE" val="2"/>
  <p:tag name="KSO_WM_UNIT_LINE_FORE_SCHEMECOLOR_INDEX" val="13"/>
  <p:tag name="KSO_WM_UNIT_LINE_FORE_SCHEMECOLOR_INDEX_BRIGHTNESS" val="0.5"/>
  <p:tag name="KSO_WM_UNIT_TYPE" val="m_h_i"/>
  <p:tag name="KSO_WM_UNIT_USESOURCEFORMAT_APPLY" val="1"/>
</p:tagLst>
</file>

<file path=ppt/tags/tag23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i*1_3_7"/>
  <p:tag name="KSO_WM_UNIT_INDEX" val="1_3_7"/>
  <p:tag name="KSO_WM_UNIT_LAYERLEVEL" val="1_1_1"/>
  <p:tag name="KSO_WM_UNIT_LINE_FILL_TYPE" val="2"/>
  <p:tag name="KSO_WM_UNIT_LINE_FORE_SCHEMECOLOR_INDEX" val="13"/>
  <p:tag name="KSO_WM_UNIT_LINE_FORE_SCHEMECOLOR_INDEX_BRIGHTNESS" val="0.5"/>
  <p:tag name="KSO_WM_UNIT_TYPE" val="m_h_i"/>
  <p:tag name="KSO_WM_UNIT_USESOURCEFORMAT_APPLY" val="1"/>
</p:tagLst>
</file>

<file path=ppt/tags/tag23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i*1_4_8"/>
  <p:tag name="KSO_WM_UNIT_INDEX" val="1_4_8"/>
  <p:tag name="KSO_WM_UNIT_LAYERLEVEL" val="1_1_1"/>
  <p:tag name="KSO_WM_UNIT_LINE_FILL_TYPE" val="2"/>
  <p:tag name="KSO_WM_UNIT_LINE_FORE_SCHEMECOLOR_INDEX" val="13"/>
  <p:tag name="KSO_WM_UNIT_LINE_FORE_SCHEMECOLOR_INDEX_BRIGHTNESS" val="0.5"/>
  <p:tag name="KSO_WM_UNIT_TYPE" val="m_h_i"/>
  <p:tag name="KSO_WM_UNIT_USESOURCEFORMAT_APPLY" val="1"/>
</p:tagLst>
</file>

<file path=ppt/tags/tag24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05831_4*m_h_i*1_1_7"/>
  <p:tag name="KSO_WM_UNIT_INDEX" val="1_1_7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05831_4*m_h_i*1_4_7"/>
  <p:tag name="KSO_WM_UNIT_INDEX" val="1_4_7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205831_4*m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-0.35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f*1_2_1"/>
  <p:tag name="KSO_WM_UNIT_INDEX" val="1_2_1"/>
  <p:tag name="KSO_WM_UNIT_LAYERLEVEL" val="1_1_1"/>
  <p:tag name="KSO_WM_UNIT_NOCLEAR" val="0"/>
  <p:tag name="KSO_WM_UNIT_PRESET_TEXT" val="单点击此处添加正文，文字是您思想的提炼，为了演示发布的良好效果，请您尽可能提炼思想的精髓，然后简单的阐述您的观点。如果您的内容确实非常重要又难以精简，也请使用分段处理，对内容进行简单的梳理和提炼，这样会使逻辑框架相对清晰。请您尽可能提炼思想的精髓，否则容易造成观者的阅读压力，适得其反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31_4*m_h_i*1_2_1"/>
  <p:tag name="KSO_WM_UNIT_INDEX" val="1_2_1"/>
  <p:tag name="KSO_WM_UNIT_LAYERLEVEL" val="1_1_1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31_4*m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31_4*m_h_i*1_2_5"/>
  <p:tag name="KSO_WM_UNIT_INDEX" val="1_2_5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31_4*m_h_i*1_2_6"/>
  <p:tag name="KSO_WM_UNIT_INDEX" val="1_2_6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831_4*m_h_i*1_2_7"/>
  <p:tag name="KSO_WM_UNIT_INDEX" val="1_2_7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05831_4*m_h_i*1_2_8"/>
  <p:tag name="KSO_WM_UNIT_INDEX" val="1_2_8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FILL_FORE_SCHEMECOLOR_INDEX" val="13"/>
  <p:tag name="KSO_WM_UNIT_FILL_FORE_SCHEMECOLOR_INDEX_BRIGHTNESS" val="0.5"/>
  <p:tag name="KSO_WM_UNIT_FILL_TYPE" val="1"/>
  <p:tag name="KSO_WM_UNIT_HIGHLIGHT" val="0"/>
  <p:tag name="KSO_WM_UNIT_ID" val="diagram20205831_4*m_h_i*1_5_7"/>
  <p:tag name="KSO_WM_UNIT_INDEX" val="1_5_7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i*1_1"/>
  <p:tag name="KSO_WM_UNIT_INDEX" val="1_1"/>
  <p:tag name="KSO_WM_UNIT_LAYERLEVEL" val="1_1"/>
  <p:tag name="KSO_WM_UNIT_LINE_FILL_TYPE" val="2"/>
  <p:tag name="KSO_WM_UNIT_LINE_FORE_SCHEMECOLOR_INDEX" val="13"/>
  <p:tag name="KSO_WM_UNIT_LINE_FORE_SCHEMECOLOR_INDEX_BRIGHTNESS" val="0.5"/>
  <p:tag name="KSO_WM_UNIT_TYPE" val="m_i"/>
  <p:tag name="KSO_WM_UNIT_USESOURCEFORMAT_APPLY" val="1"/>
</p:tagLst>
</file>

<file path=ppt/tags/tag2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831"/>
  <p:tag name="KSO_WM_UNIT_COMPATIBLE" val="0"/>
  <p:tag name="KSO_WM_UNIT_DIAGRAM_ISNUMVISUAL" val="0"/>
  <p:tag name="KSO_WM_UNIT_DIAGRAM_ISREFERUNIT" val="0"/>
  <p:tag name="KSO_WM_UNIT_HIGHLIGHT" val="0"/>
  <p:tag name="KSO_WM_UNIT_ID" val="diagram20205831_4*m_h_i*1_4_9"/>
  <p:tag name="KSO_WM_UNIT_INDEX" val="1_4_9"/>
  <p:tag name="KSO_WM_UNIT_LAYERLEVEL" val="1_1_1"/>
  <p:tag name="KSO_WM_UNIT_LINE_FILL_TYPE" val="2"/>
  <p:tag name="KSO_WM_UNIT_LINE_FORE_SCHEMECOLOR_INDEX" val="13"/>
  <p:tag name="KSO_WM_UNIT_LINE_FORE_SCHEMECOLOR_INDEX_BRIGHTNESS" val="0.5"/>
  <p:tag name="KSO_WM_UNIT_TYPE" val="m_h_i"/>
  <p:tag name="KSO_WM_UNIT_USESOURCEFORMAT_APPLY" val="1"/>
</p:tagLst>
</file>

<file path=ppt/tags/tag253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03&quot;,&quot;maxSize&quot;:{&quot;size1&quot;:22.2},&quot;minSize&quot;:{&quot;size1&quot;:13.5},&quot;normalSize&quot;:{&quot;size1&quot;:13.5},&quot;subLayout&quot;:[{&quot;id&quot;:&quot;2023-09-02T13:03:03&quot;,&quot;margin&quot;:{&quot;bottom&quot;:0.025999998673796654,&quot;left&quot;:2.117000102996826,&quot;right&quot;:1.2699999809265137,&quot;top&quot;:0.4230000376701355},&quot;type&quot;:0},{&quot;id&quot;:&quot;2023-09-02T13:03:0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57.xml><?xml version="1.0" encoding="utf-8"?>
<p:tagLst xmlns:p="http://schemas.openxmlformats.org/presentationml/2006/main">
  <p:tag name="KSO_WM_ASSEMBLE_CHIP_INDEX" val="4845cee0b87d40929942b00d3c4f0792"/>
  <p:tag name="KSO_WM_BEAUTIFY_FLAG" val="#wm#"/>
  <p:tag name="KSO_WM_CHIP_GROUPID" val="60b9e74765103b6cf1b28632"/>
  <p:tag name="KSO_WM_CHIP_XID" val="60b9e74765103b6cf1b28633"/>
  <p:tag name="KSO_WM_DIAGRAM_GROUP_CODE" val="l1-1"/>
  <p:tag name="KSO_WM_TAG_VERSION" val="1.0"/>
  <p:tag name="KSO_WM_TEMPLATE_CATEGORY" val="diagram"/>
  <p:tag name="KSO_WM_TEMPLATE_INDEX" val="20219226"/>
  <p:tag name="KSO_WM_UNIT_COMPATIBLE" val="0"/>
  <p:tag name="KSO_WM_UNIT_DIAGRAM_ISNUMVISUAL" val="0"/>
  <p:tag name="KSO_WM_UNIT_DIAGRAM_ISREFERUNIT" val="0"/>
  <p:tag name="KSO_WM_UNIT_HIGHLIGHT" val="0"/>
  <p:tag name="KSO_WM_UNIT_ID" val="diagram20219226_4*l_h_f*1_1_1"/>
  <p:tag name="KSO_WM_UNIT_INDEX" val="1_1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4"/>
</p:tagLst>
</file>

<file path=ppt/tags/tag258.xml><?xml version="1.0" encoding="utf-8"?>
<p:tagLst xmlns:p="http://schemas.openxmlformats.org/presentationml/2006/main">
  <p:tag name="KSO_WM_ASSEMBLE_CHIP_INDEX" val="4845cee0b87d40929942b00d3c4f0792"/>
  <p:tag name="KSO_WM_BEAUTIFY_FLAG" val="#wm#"/>
  <p:tag name="KSO_WM_CHIP_GROUPID" val="60b9e74765103b6cf1b28632"/>
  <p:tag name="KSO_WM_CHIP_XID" val="60b9e74765103b6cf1b28633"/>
  <p:tag name="KSO_WM_DIAGRAM_GROUP_CODE" val="l1-1"/>
  <p:tag name="KSO_WM_TAG_VERSION" val="1.0"/>
  <p:tag name="KSO_WM_TEMPLATE_CATEGORY" val="diagram"/>
  <p:tag name="KSO_WM_TEMPLATE_INDEX" val="20219226"/>
  <p:tag name="KSO_WM_UNIT_COMPATIBLE" val="0"/>
  <p:tag name="KSO_WM_UNIT_DIAGRAM_ISNUMVISUAL" val="0"/>
  <p:tag name="KSO_WM_UNIT_DIAGRAM_ISREFERUNIT" val="0"/>
  <p:tag name="KSO_WM_UNIT_HIGHLIGHT" val="0"/>
  <p:tag name="KSO_WM_UNIT_ID" val="diagram20219226_4*l_h_f*1_2_1"/>
  <p:tag name="KSO_WM_UNIT_INDEX" val="1_2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4"/>
</p:tagLst>
</file>

<file path=ppt/tags/tag259.xml><?xml version="1.0" encoding="utf-8"?>
<p:tagLst xmlns:p="http://schemas.openxmlformats.org/presentationml/2006/main">
  <p:tag name="KSO_WM_ASSEMBLE_CHIP_INDEX" val="4845cee0b87d40929942b00d3c4f0792"/>
  <p:tag name="KSO_WM_BEAUTIFY_FLAG" val="#wm#"/>
  <p:tag name="KSO_WM_CHIP_GROUPID" val="60b9e74765103b6cf1b28632"/>
  <p:tag name="KSO_WM_CHIP_XID" val="60b9e74765103b6cf1b28633"/>
  <p:tag name="KSO_WM_DIAGRAM_GROUP_CODE" val="l1-1"/>
  <p:tag name="KSO_WM_TAG_VERSION" val="1.0"/>
  <p:tag name="KSO_WM_TEMPLATE_CATEGORY" val="diagram"/>
  <p:tag name="KSO_WM_TEMPLATE_INDEX" val="20219226"/>
  <p:tag name="KSO_WM_UNIT_COMPATIBLE" val="0"/>
  <p:tag name="KSO_WM_UNIT_DIAGRAM_ISNUMVISUAL" val="0"/>
  <p:tag name="KSO_WM_UNIT_DIAGRAM_ISREFERUNIT" val="0"/>
  <p:tag name="KSO_WM_UNIT_HIGHLIGHT" val="0"/>
  <p:tag name="KSO_WM_UNIT_ID" val="diagram20219226_4*l_h_f*1_3_1"/>
  <p:tag name="KSO_WM_UNIT_INDEX" val="1_3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4"/>
</p:tagLst>
</file>

<file path=ppt/tags/tag260.xml><?xml version="1.0" encoding="utf-8"?>
<p:tagLst xmlns:p="http://schemas.openxmlformats.org/presentationml/2006/main">
  <p:tag name="KSO_WM_ASSEMBLE_CHIP_INDEX" val="4845cee0b87d40929942b00d3c4f0792"/>
  <p:tag name="KSO_WM_BEAUTIFY_FLAG" val="#wm#"/>
  <p:tag name="KSO_WM_CHIP_GROUPID" val="60b9e74765103b6cf1b28632"/>
  <p:tag name="KSO_WM_CHIP_XID" val="60b9e74765103b6cf1b28633"/>
  <p:tag name="KSO_WM_DIAGRAM_GROUP_CODE" val="l1-1"/>
  <p:tag name="KSO_WM_TAG_VERSION" val="1.0"/>
  <p:tag name="KSO_WM_TEMPLATE_CATEGORY" val="diagram"/>
  <p:tag name="KSO_WM_TEMPLATE_INDEX" val="20219226"/>
  <p:tag name="KSO_WM_UNIT_COMPATIBLE" val="0"/>
  <p:tag name="KSO_WM_UNIT_DIAGRAM_ISNUMVISUAL" val="0"/>
  <p:tag name="KSO_WM_UNIT_DIAGRAM_ISREFERUNIT" val="0"/>
  <p:tag name="KSO_WM_UNIT_HIGHLIGHT" val="0"/>
  <p:tag name="KSO_WM_UNIT_ID" val="diagram20219226_4*l_h_f*1_4_1"/>
  <p:tag name="KSO_WM_UNIT_INDEX" val="1_4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4"/>
</p:tagLst>
</file>

<file path=ppt/tags/tag261.xml><?xml version="1.0" encoding="utf-8"?>
<p:tagLst xmlns:p="http://schemas.openxmlformats.org/presentationml/2006/main">
  <p:tag name="KSO_WM_ASSEMBLE_CHIP_INDEX" val="4845cee0b87d40929942b00d3c4f0792"/>
  <p:tag name="KSO_WM_BEAUTIFY_FLAG" val="#wm#"/>
  <p:tag name="KSO_WM_CHIP_GROUPID" val="60b9e74765103b6cf1b28632"/>
  <p:tag name="KSO_WM_CHIP_XID" val="60b9e74765103b6cf1b28633"/>
  <p:tag name="KSO_WM_DIAGRAM_GROUP_CODE" val="l1-1"/>
  <p:tag name="KSO_WM_TAG_VERSION" val="1.0"/>
  <p:tag name="KSO_WM_TEMPLATE_CATEGORY" val="diagram"/>
  <p:tag name="KSO_WM_TEMPLATE_INDEX" val="20219226"/>
  <p:tag name="KSO_WM_UNIT_COMPATIBLE" val="0"/>
  <p:tag name="KSO_WM_UNIT_DIAGRAM_ISNUMVISUAL" val="0"/>
  <p:tag name="KSO_WM_UNIT_DIAGRAM_ISREFERUNIT" val="0"/>
  <p:tag name="KSO_WM_UNIT_HIGHLIGHT" val="0"/>
  <p:tag name="KSO_WM_UNIT_ID" val="diagram20219226_4*l_h_f*1_5_1"/>
  <p:tag name="KSO_WM_UNIT_INDEX" val="1_5_1"/>
  <p:tag name="KSO_WM_UNIT_LAYERLEVEL" val="1_1_1"/>
  <p:tag name="KSO_WM_UNIT_NOCLEAR" val="0"/>
  <p:tag name="KSO_WM_UNIT_PRESET_TEXT" val="输入正文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4"/>
</p:tagLst>
</file>

<file path=ppt/tags/tag26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12&quot;,&quot;maxSize&quot;:{&quot;size1&quot;:22.2},&quot;minSize&quot;:{&quot;size1&quot;:13.5},&quot;normalSize&quot;:{&quot;size1&quot;:13.5},&quot;subLayout&quot;:[{&quot;id&quot;:&quot;2023-09-02T13:03:12&quot;,&quot;margin&quot;:{&quot;bottom&quot;:0.025999998673796654,&quot;left&quot;:2.117000102996826,&quot;right&quot;:1.2699999809265137,&quot;top&quot;:0.4230000376701355},&quot;type&quot;:0},{&quot;id&quot;:&quot;2023-09-02T13:03:1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970_4*l_h_i*1_1_1"/>
  <p:tag name="KSO_WM_UNIT_INDEX" val="1_1_1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f*1_1_1"/>
  <p:tag name="KSO_WM_UNIT_INDEX" val="1_1_1"/>
  <p:tag name="KSO_WM_UNIT_LAYERLEVEL" val="1_1_1"/>
  <p:tag name="KSO_WM_UNIT_NOCLEAR" val="0"/>
  <p:tag name="KSO_WM_UNIT_PRESET_TEXT" val="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970_4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970_4*l_h_i*1_2_1"/>
  <p:tag name="KSO_WM_UNIT_INDEX" val="1_2_1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f*1_2_1"/>
  <p:tag name="KSO_WM_UNIT_INDEX" val="1_2_1"/>
  <p:tag name="KSO_WM_UNIT_LAYERLEVEL" val="1_1_1"/>
  <p:tag name="KSO_WM_UNIT_NOCLEAR" val="0"/>
  <p:tag name="KSO_WM_UNIT_PRESET_TEXT" val="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i*1_2_2"/>
  <p:tag name="KSO_WM_UNIT_INDEX" val="1_2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970_4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970_4*l_h_i*1_3_1"/>
  <p:tag name="KSO_WM_UNIT_INDEX" val="1_3_1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f*1_3_1"/>
  <p:tag name="KSO_WM_UNIT_INDEX" val="1_3_1"/>
  <p:tag name="KSO_WM_UNIT_LAYERLEVEL" val="1_1_1"/>
  <p:tag name="KSO_WM_UNIT_NOCLEAR" val="0"/>
  <p:tag name="KSO_WM_UNIT_PRESET_TEXT" val="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i*1_3_2"/>
  <p:tag name="KSO_WM_UNIT_INDEX" val="1_3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970_4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970_4*l_h_i*1_4_1"/>
  <p:tag name="KSO_WM_UNIT_INDEX" val="1_4_1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f*1_4_1"/>
  <p:tag name="KSO_WM_UNIT_INDEX" val="1_4_1"/>
  <p:tag name="KSO_WM_UNIT_LAYERLEVEL" val="1_1_1"/>
  <p:tag name="KSO_WM_UNIT_NOCLEAR" val="0"/>
  <p:tag name="KSO_WM_UNIT_PRESET_TEXT" val="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i*1_4_2"/>
  <p:tag name="KSO_WM_UNIT_INDEX" val="1_4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970_4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970_4*l_h_i*1_5_1"/>
  <p:tag name="KSO_WM_UNIT_INDEX" val="1_5_1"/>
  <p:tag name="KSO_WM_UNIT_LAYERLEVEL" val="1_1_1"/>
  <p:tag name="KSO_WM_UNIT_LINE_FILL_TYPE" val="2"/>
  <p:tag name="KSO_WM_UNIT_LINE_FORE_SCHEMECOLOR_INDEX" val="13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f*1_5_1"/>
  <p:tag name="KSO_WM_UNIT_INDEX" val="1_5_1"/>
  <p:tag name="KSO_WM_UNIT_LAYERLEVEL" val="1_1_1"/>
  <p:tag name="KSO_WM_UNIT_NOCLEAR" val="0"/>
  <p:tag name="KSO_WM_UNIT_PRESET_TEXT" val="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HIGHLIGHT" val="0"/>
  <p:tag name="KSO_WM_UNIT_ID" val="diagram20228970_4*l_h_i*1_5_2"/>
  <p:tag name="KSO_WM_UNIT_INDEX" val="1_5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97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970_4*l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20&quot;,&quot;maxSize&quot;:{&quot;size1&quot;:22.2},&quot;minSize&quot;:{&quot;size1&quot;:13.5},&quot;normalSize&quot;:{&quot;size1&quot;:13.5},&quot;subLayout&quot;:[{&quot;id&quot;:&quot;2023-09-02T13:03:20&quot;,&quot;margin&quot;:{&quot;bottom&quot;:0.025999998673796654,&quot;left&quot;:2.117000102996826,&quot;right&quot;:1.2699999809265137,&quot;top&quot;:0.4230000376701355},&quot;type&quot;:0},{&quot;id&quot;:&quot;2023-09-02T13:03:20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e*1"/>
  <p:tag name="KSO_WM_UNIT_INDEX" val="1"/>
  <p:tag name="KSO_WM_UNIT_LAYERLEVEL" val="1"/>
  <p:tag name="KSO_WM_UNIT_NOCLEAR" val="0"/>
  <p:tag name="KSO_WM_UNIT_PRESET_TEXT" val="01"/>
  <p:tag name="KSO_WM_UNIT_TEXT_FILL_FORE_SCHEMECOLOR_INDEX" val="13"/>
  <p:tag name="KSO_WM_UNIT_TEXT_FILL_FORE_SCHEMECOLOR_INDEX_BRIGHTNESS" val="0"/>
  <p:tag name="KSO_WM_UNIT_TEXT_FILL_TYPE" val="1"/>
  <p:tag name="KSO_WM_UNIT_TYPE" val="e"/>
  <p:tag name="KSO_WM_UNIT_VALUE" val="3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10"/>
</p:tagLst>
</file>

<file path=ppt/tags/tag289.xml><?xml version="1.0" encoding="utf-8"?>
<p:tagLst xmlns:p="http://schemas.openxmlformats.org/presentationml/2006/main">
  <p:tag name="KSO_WM_BEAUTIFY_FLAG" val="#wm#"/>
  <p:tag name="KSO_WM_SLIDE_CONTENT_AREA" val="{&quot;left&quot;:&quot;36.9&quot;,&quot;top&quot;:&quot;38.1&quot;,&quot;width&quot;:&quot;463.45&quot;,&quot;height&quot;:&quot;398.05&quot;}"/>
  <p:tag name="KSO_WM_SLIDE_ID" val="custom2023027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7"/>
  <p:tag name="KSO_WM_TEMPLATE_MASTER_TYPE" val="1"/>
  <p:tag name="KSO_WM_TEMPLATE_SUBCATEGORY" val="0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3*m_h_i*1_4_1"/>
  <p:tag name="KSO_WM_UNIT_INDEX" val="1_4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3*m_h_z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3*m_h_i*1_3_1"/>
  <p:tag name="KSO_WM_UNIT_INDEX" val="1_3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3*m_h_z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1"/>
</p:tagLst>
</file>

<file path=ppt/tags/tag29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3*m_h_i*1_2_1"/>
  <p:tag name="KSO_WM_UNIT_INDEX" val="1_2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35"/>
  <p:tag name="KSO_WM_UNIT_FILL_TYPE" val="1"/>
  <p:tag name="KSO_WM_UNIT_HIGHLIGHT" val="0"/>
  <p:tag name="KSO_WM_UNIT_ID" val="diagram20210750_3*m_h_z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z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50_3*m_h_i*1_1_1"/>
  <p:tag name="KSO_WM_UNIT_INDEX" val="1_1_1"/>
  <p:tag name="KSO_WM_UNIT_LAYERLEVEL" val="1_1_1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1"/>
</p:tagLst>
</file>

<file path=ppt/tags/tag30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3*m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1"/>
  <p:tag name="KSO_WM_UNIT_VALUE" val="70"/>
</p:tagLst>
</file>

<file path=ppt/tags/tag30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3*m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1"/>
  <p:tag name="KSO_WM_UNIT_VALUE" val="70"/>
</p:tagLst>
</file>

<file path=ppt/tags/tag30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3*m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1"/>
  <p:tag name="KSO_WM_UNIT_VALUE" val="70"/>
</p:tagLst>
</file>

<file path=ppt/tags/tag30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50"/>
  <p:tag name="KSO_WM_UNIT_COMPATIBLE" val="0"/>
  <p:tag name="KSO_WM_UNIT_DIAGRAM_ISNUMVISUAL" val="0"/>
  <p:tag name="KSO_WM_UNIT_DIAGRAM_ISREFERUNIT" val="0"/>
  <p:tag name="KSO_WM_UNIT_HIGHLIGHT" val="0"/>
  <p:tag name="KSO_WM_UNIT_ID" val="diagram20210750_3*m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m_h_f"/>
  <p:tag name="KSO_WM_UNIT_USESOURCEFORMAT_APPLY" val="1"/>
  <p:tag name="KSO_WM_UNIT_VALUE" val="70"/>
</p:tagLst>
</file>

<file path=ppt/tags/tag304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27&quot;,&quot;maxSize&quot;:{&quot;size1&quot;:22.2},&quot;minSize&quot;:{&quot;size1&quot;:13.5},&quot;normalSize&quot;:{&quot;size1&quot;:13.5},&quot;subLayout&quot;:[{&quot;id&quot;:&quot;2023-09-02T13:03:27&quot;,&quot;margin&quot;:{&quot;bottom&quot;:0.025999998673796654,&quot;left&quot;:2.117000102996826,&quot;right&quot;:1.2699999809265137,&quot;top&quot;:0.4230000376701355},&quot;type&quot;:0},{&quot;id&quot;:&quot;2023-09-02T13:03:27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26"/>
  <p:tag name="KSO_WM_UNIT_INDEX" val="1_1_2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25"/>
  <p:tag name="KSO_WM_UNIT_INDEX" val="1_1_2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11"/>
  <p:tag name="KSO_WM_UNIT_INDEX" val="1_1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27"/>
  <p:tag name="KSO_WM_UNIT_INDEX" val="1_1_2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13"/>
  <p:tag name="KSO_WM_UNIT_INDEX" val="1_1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16"/>
  <p:tag name="KSO_WM_UNIT_INDEX" val="1_1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22"/>
  <p:tag name="KSO_WM_UNIT_INDEX" val="1_1_2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8"/>
  <p:tag name="KSO_WM_UNIT_INDEX" val="1_1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7"/>
  <p:tag name="KSO_WM_UNIT_INDEX" val="1_1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19"/>
  <p:tag name="KSO_WM_UNIT_INDEX" val="1_1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9"/>
  <p:tag name="KSO_WM_UNIT_INDEX" val="1_1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10"/>
  <p:tag name="KSO_WM_UNIT_INDEX" val="1_1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21"/>
  <p:tag name="KSO_WM_UNIT_INDEX" val="1_1_2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4"/>
  <p:tag name="KSO_WM_UNIT_INDEX" val="1_1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23"/>
  <p:tag name="KSO_WM_UNIT_INDEX" val="1_1_2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24"/>
  <p:tag name="KSO_WM_UNIT_INDEX" val="1_1_2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17"/>
  <p:tag name="KSO_WM_UNIT_INDEX" val="1_1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18"/>
  <p:tag name="KSO_WM_UNIT_INDEX" val="1_1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3"/>
  <p:tag name="KSO_WM_UNIT_INDEX" val="1_1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20"/>
  <p:tag name="KSO_WM_UNIT_INDEX" val="1_1_2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1_12"/>
  <p:tag name="KSO_WM_UNIT_INDEX" val="1_1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1_5"/>
  <p:tag name="KSO_WM_UNIT_INDEX" val="1_1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67_4*l_h_i*1_1_6"/>
  <p:tag name="KSO_WM_UNIT_INDEX" val="1_1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9367_4*l_h_i*1_1_15"/>
  <p:tag name="KSO_WM_UNIT_INDEX" val="1_1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1_14"/>
  <p:tag name="KSO_WM_UNIT_INDEX" val="1_1_14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f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输入你需要的正文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0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26"/>
  <p:tag name="KSO_WM_UNIT_INDEX" val="1_3_2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25"/>
  <p:tag name="KSO_WM_UNIT_INDEX" val="1_3_2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11"/>
  <p:tag name="KSO_WM_UNIT_INDEX" val="1_3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27"/>
  <p:tag name="KSO_WM_UNIT_INDEX" val="1_3_2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13"/>
  <p:tag name="KSO_WM_UNIT_INDEX" val="1_3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16"/>
  <p:tag name="KSO_WM_UNIT_INDEX" val="1_3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22"/>
  <p:tag name="KSO_WM_UNIT_INDEX" val="1_3_2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8"/>
  <p:tag name="KSO_WM_UNIT_INDEX" val="1_3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7"/>
  <p:tag name="KSO_WM_UNIT_INDEX" val="1_3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19"/>
  <p:tag name="KSO_WM_UNIT_INDEX" val="1_3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9"/>
  <p:tag name="KSO_WM_UNIT_INDEX" val="1_3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10"/>
  <p:tag name="KSO_WM_UNIT_INDEX" val="1_3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21"/>
  <p:tag name="KSO_WM_UNIT_INDEX" val="1_3_2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4"/>
  <p:tag name="KSO_WM_UNIT_INDEX" val="1_3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23"/>
  <p:tag name="KSO_WM_UNIT_INDEX" val="1_3_2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24"/>
  <p:tag name="KSO_WM_UNIT_INDEX" val="1_3_2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17"/>
  <p:tag name="KSO_WM_UNIT_INDEX" val="1_3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18"/>
  <p:tag name="KSO_WM_UNIT_INDEX" val="1_3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3"/>
  <p:tag name="KSO_WM_UNIT_INDEX" val="1_3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20"/>
  <p:tag name="KSO_WM_UNIT_INDEX" val="1_3_2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3_12"/>
  <p:tag name="KSO_WM_UNIT_INDEX" val="1_3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3_5"/>
  <p:tag name="KSO_WM_UNIT_INDEX" val="1_3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67_4*l_h_i*1_3_6"/>
  <p:tag name="KSO_WM_UNIT_INDEX" val="1_3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9367_4*l_h_i*1_3_15"/>
  <p:tag name="KSO_WM_UNIT_INDEX" val="1_3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3_14"/>
  <p:tag name="KSO_WM_UNIT_INDEX" val="1_3_14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f*1_3_1"/>
  <p:tag name="KSO_WM_UNIT_INDEX" val="1_3_1"/>
  <p:tag name="KSO_WM_UNIT_LAYERLEVEL" val="1_1_1"/>
  <p:tag name="KSO_WM_UNIT_NOCLEAR" val="0"/>
  <p:tag name="KSO_WM_UNIT_PRESET_TEXT" val="单击此处输入你需要的正文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0"/>
</p:tagLst>
</file>

<file path=ppt/tags/tag3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26"/>
  <p:tag name="KSO_WM_UNIT_INDEX" val="1_5_2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25"/>
  <p:tag name="KSO_WM_UNIT_INDEX" val="1_5_2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11"/>
  <p:tag name="KSO_WM_UNIT_INDEX" val="1_5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27"/>
  <p:tag name="KSO_WM_UNIT_INDEX" val="1_5_2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2"/>
  <p:tag name="KSO_WM_UNIT_INDEX" val="1_5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13"/>
  <p:tag name="KSO_WM_UNIT_INDEX" val="1_5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16"/>
  <p:tag name="KSO_WM_UNIT_INDEX" val="1_5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22"/>
  <p:tag name="KSO_WM_UNIT_INDEX" val="1_5_2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8"/>
  <p:tag name="KSO_WM_UNIT_INDEX" val="1_5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7"/>
  <p:tag name="KSO_WM_UNIT_INDEX" val="1_5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19"/>
  <p:tag name="KSO_WM_UNIT_INDEX" val="1_5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1"/>
  <p:tag name="KSO_WM_UNIT_INDEX" val="1_5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9"/>
  <p:tag name="KSO_WM_UNIT_INDEX" val="1_5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10"/>
  <p:tag name="KSO_WM_UNIT_INDEX" val="1_5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21"/>
  <p:tag name="KSO_WM_UNIT_INDEX" val="1_5_2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4"/>
  <p:tag name="KSO_WM_UNIT_INDEX" val="1_5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23"/>
  <p:tag name="KSO_WM_UNIT_INDEX" val="1_5_2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24"/>
  <p:tag name="KSO_WM_UNIT_INDEX" val="1_5_2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17"/>
  <p:tag name="KSO_WM_UNIT_INDEX" val="1_5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18"/>
  <p:tag name="KSO_WM_UNIT_INDEX" val="1_5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3"/>
  <p:tag name="KSO_WM_UNIT_INDEX" val="1_5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20"/>
  <p:tag name="KSO_WM_UNIT_INDEX" val="1_5_2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5_12"/>
  <p:tag name="KSO_WM_UNIT_INDEX" val="1_5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5_5"/>
  <p:tag name="KSO_WM_UNIT_INDEX" val="1_5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67_4*l_h_i*1_5_6"/>
  <p:tag name="KSO_WM_UNIT_INDEX" val="1_5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9367_4*l_h_i*1_5_15"/>
  <p:tag name="KSO_WM_UNIT_INDEX" val="1_5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5_14"/>
  <p:tag name="KSO_WM_UNIT_INDEX" val="1_5_14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f*1_5_1"/>
  <p:tag name="KSO_WM_UNIT_INDEX" val="1_5_1"/>
  <p:tag name="KSO_WM_UNIT_LAYERLEVEL" val="1_1_1"/>
  <p:tag name="KSO_WM_UNIT_NOCLEAR" val="0"/>
  <p:tag name="KSO_WM_UNIT_PRESET_TEXT" val="单击此处输入你需要的正文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0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8"/>
  <p:tag name="KSO_WM_UNIT_INDEX" val="1_2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7"/>
  <p:tag name="KSO_WM_UNIT_INDEX" val="1_2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19"/>
  <p:tag name="KSO_WM_UNIT_INDEX" val="1_2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9"/>
  <p:tag name="KSO_WM_UNIT_INDEX" val="1_2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10"/>
  <p:tag name="KSO_WM_UNIT_INDEX" val="1_2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21"/>
  <p:tag name="KSO_WM_UNIT_INDEX" val="1_2_2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4"/>
  <p:tag name="KSO_WM_UNIT_INDEX" val="1_2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23"/>
  <p:tag name="KSO_WM_UNIT_INDEX" val="1_2_2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24"/>
  <p:tag name="KSO_WM_UNIT_INDEX" val="1_2_2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26"/>
  <p:tag name="KSO_WM_UNIT_INDEX" val="1_2_2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17"/>
  <p:tag name="KSO_WM_UNIT_INDEX" val="1_2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18"/>
  <p:tag name="KSO_WM_UNIT_INDEX" val="1_2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3"/>
  <p:tag name="KSO_WM_UNIT_INDEX" val="1_2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20"/>
  <p:tag name="KSO_WM_UNIT_INDEX" val="1_2_2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12"/>
  <p:tag name="KSO_WM_UNIT_INDEX" val="1_2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5"/>
  <p:tag name="KSO_WM_UNIT_INDEX" val="1_2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6"/>
  <p:tag name="KSO_WM_UNIT_INDEX" val="1_2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15"/>
  <p:tag name="KSO_WM_UNIT_INDEX" val="1_2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25"/>
  <p:tag name="KSO_WM_UNIT_INDEX" val="1_2_2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11"/>
  <p:tag name="KSO_WM_UNIT_INDEX" val="1_2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27"/>
  <p:tag name="KSO_WM_UNIT_INDEX" val="1_2_2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2_13"/>
  <p:tag name="KSO_WM_UNIT_INDEX" val="1_2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67_4*l_h_i*1_2_16"/>
  <p:tag name="KSO_WM_UNIT_INDEX" val="1_2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9367_4*l_h_i*1_2_22"/>
  <p:tag name="KSO_WM_UNIT_INDEX" val="1_2_2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2_14"/>
  <p:tag name="KSO_WM_UNIT_INDEX" val="1_2_14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f*1_2_1"/>
  <p:tag name="KSO_WM_UNIT_INDEX" val="1_2_1"/>
  <p:tag name="KSO_WM_UNIT_LAYERLEVEL" val="1_1_1"/>
  <p:tag name="KSO_WM_UNIT_NOCLEAR" val="0"/>
  <p:tag name="KSO_WM_UNIT_PRESET_TEXT" val="单击此处输入你需要的正文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0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8"/>
  <p:tag name="KSO_WM_UNIT_INDEX" val="1_4_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7"/>
  <p:tag name="KSO_WM_UNIT_INDEX" val="1_4_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19"/>
  <p:tag name="KSO_WM_UNIT_INDEX" val="1_4_1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9"/>
  <p:tag name="KSO_WM_UNIT_INDEX" val="1_4_9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10"/>
  <p:tag name="KSO_WM_UNIT_INDEX" val="1_4_1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21"/>
  <p:tag name="KSO_WM_UNIT_INDEX" val="1_4_2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4"/>
  <p:tag name="KSO_WM_UNIT_INDEX" val="1_4_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23"/>
  <p:tag name="KSO_WM_UNIT_INDEX" val="1_4_2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24"/>
  <p:tag name="KSO_WM_UNIT_INDEX" val="1_4_24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26"/>
  <p:tag name="KSO_WM_UNIT_INDEX" val="1_4_2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17"/>
  <p:tag name="KSO_WM_UNIT_INDEX" val="1_4_1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18"/>
  <p:tag name="KSO_WM_UNIT_INDEX" val="1_4_18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3"/>
  <p:tag name="KSO_WM_UNIT_INDEX" val="1_4_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20"/>
  <p:tag name="KSO_WM_UNIT_INDEX" val="1_4_20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12"/>
  <p:tag name="KSO_WM_UNIT_INDEX" val="1_4_1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5"/>
  <p:tag name="KSO_WM_UNIT_INDEX" val="1_4_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6"/>
  <p:tag name="KSO_WM_UNIT_INDEX" val="1_4_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15"/>
  <p:tag name="KSO_WM_UNIT_INDEX" val="1_4_1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25"/>
  <p:tag name="KSO_WM_UNIT_INDEX" val="1_4_25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11"/>
  <p:tag name="KSO_WM_UNIT_INDEX" val="1_4_1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27"/>
  <p:tag name="KSO_WM_UNIT_INDEX" val="1_4_27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4"/>
  <p:tag name="KSO_WM_UNIT_FILL_TYPE" val="1"/>
  <p:tag name="KSO_WM_UNIT_HIGHLIGHT" val="0"/>
  <p:tag name="KSO_WM_UNIT_ID" val="diagram20209367_4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9367_4*l_h_i*1_4_13"/>
  <p:tag name="KSO_WM_UNIT_INDEX" val="1_4_13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6"/>
  <p:tag name="KSO_WM_UNIT_FILL_TYPE" val="1"/>
  <p:tag name="KSO_WM_UNIT_HIGHLIGHT" val="0"/>
  <p:tag name="KSO_WM_UNIT_ID" val="diagram20209367_4*l_h_i*1_4_16"/>
  <p:tag name="KSO_WM_UNIT_INDEX" val="1_4_16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9367_4*l_h_i*1_4_22"/>
  <p:tag name="KSO_WM_UNIT_INDEX" val="1_4_2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i*1_4_14"/>
  <p:tag name="KSO_WM_UNIT_INDEX" val="1_4_14"/>
  <p:tag name="KSO_WM_UNIT_LAYERLEVEL" val="1_1_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09367"/>
  <p:tag name="KSO_WM_UNIT_COMPATIBLE" val="0"/>
  <p:tag name="KSO_WM_UNIT_DIAGRAM_ISNUMVISUAL" val="0"/>
  <p:tag name="KSO_WM_UNIT_DIAGRAM_ISREFERUNIT" val="0"/>
  <p:tag name="KSO_WM_UNIT_HIGHLIGHT" val="0"/>
  <p:tag name="KSO_WM_UNIT_ID" val="diagram20209367_4*l_h_f*1_4_1"/>
  <p:tag name="KSO_WM_UNIT_INDEX" val="1_4_1"/>
  <p:tag name="KSO_WM_UNIT_LAYERLEVEL" val="1_1_1"/>
  <p:tag name="KSO_WM_UNIT_NOCLEAR" val="0"/>
  <p:tag name="KSO_WM_UNIT_PRESET_TEXT" val="单击此处输入你需要的正文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20"/>
</p:tagLst>
</file>

<file path=ppt/tags/tag44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direction&quot;:0,&quot;horizontalAlign&quot;:-1,&quot;verticalAlign&quot;:-1,&quot;type&quot;:0,&quot;diagramDirection&quot;:0,&quot;canSetOverLayout&quot;:0,&quot;isOverLayout&quot;:0,&quot;marginOverLayout&quot;:{&quot;left&quot;:-0.035,&quot;top&quot;:-0.035,&quot;right&quot;:-0.035,&quot;bottom&quot;:-0.035},&quot;normalSize&quot;:{&quot;size1&quot;:13.5},&quot;minSize&quot;:{&quot;size1&quot;:13.5},&quot;maxSize&quot;:{&quot;size1&quot;:22.2},&quot;edge&quot;:{&quot;left&quot;:true,&quot;top&quot;:true,&quot;right&quot;:true,&quot;bottom&quot;:true},&quot;backgroundInfo&quot;:[{&quot;type&quot;:&quot;general&quot;,&quot;left&quot;:0.0,&quot;top&quot;:0.0,&quot;right&quot;:0.0,&quot;bottom&quot;:0.0,&quot;leftAbs&quot;:false,&quot;topAbs&quot;:false,&quot;rightAbs&quot;:false,&quot;bottomAbs&quot;:false}],&quot;subLayout&quot;:[{&quot;direction&quot;:0,&quot;horizontalAlign&quot;:-1,&quot;verticalAlign&quot;:-1,&quot;type&quot;:0,&quot;diagramDirection&quot;:0,&quot;canSetOverLayout&quot;:0,&quot;isOverLayout&quot;:0,&quot;margin&quot;:{&quot;left&quot;:2.117,&quot;top&quot;:0.423,&quot;right&quot;:1.27,&quot;bottom&quot;:0.026},&quot;marginOverLayout&quot;:{&quot;left&quot;:-0.035,&quot;top&quot;:-0.035,&quot;right&quot;:-0.035,&quot;bottom&quot;:-0.035},&quot;edge&quot;:{&quot;left&quot;:true,&quot;top&quot;:true,&quot;right&quot;:true,&quot;bottom&quot;:false},&quot;IsEmpty&quot;:false},{&quot;direction&quot;:0,&quot;horizontalAlign&quot;:-1,&quot;verticalAlign&quot;:-1,&quot;type&quot;:0,&quot;diagramDirection&quot;:0,&quot;canSetOverLayout&quot;:0,&quot;isOverLayout&quot;:0,&quot;margin&quot;:{&quot;left&quot;:1.279,&quot;top&quot;:0.397,&quot;right&quot;:1.261,&quot;bottom&quot;:0.847},&quot;marginOverLayout&quot;:{&quot;left&quot;:-0.035,&quot;top&quot;:-0.035,&quot;right&quot;:-0.035,&quot;bottom&quot;:-0.035},&quot;edge&quot;:{&quot;left&quot;:true,&quot;top&quot;:false,&quot;right&quot;:true,&quot;bottom&quot;:true},&quot;IsEmpty&quot;:false}],&quot;IsEmpty&quot;:false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44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0849_5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1_2"/>
  <p:tag name="KSO_WM_UNIT_INDEX" val="1_1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1_1"/>
  <p:tag name="KSO_WM_UNIT_INDEX" val="1_1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170849_5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2_1"/>
  <p:tag name="KSO_WM_UNIT_INDEX" val="1_2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70849_5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3_2"/>
  <p:tag name="KSO_WM_UNIT_INDEX" val="1_3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3_1"/>
  <p:tag name="KSO_WM_UNIT_INDEX" val="1_3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0849_5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4_1"/>
  <p:tag name="KSO_WM_UNIT_INDEX" val="1_4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170849_5*l_h_i*1_5_1"/>
  <p:tag name="KSO_WM_UNIT_INDEX" val="1_5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5_2"/>
  <p:tag name="KSO_WM_UNIT_INDEX" val="1_5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5_1"/>
  <p:tag name="KSO_WM_UNIT_INDEX" val="1_5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70849_5*l_h_i*1_6_1"/>
  <p:tag name="KSO_WM_UNIT_INDEX" val="1_6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-0.05"/>
  <p:tag name="KSO_WM_UNIT_FILL_TYPE" val="1"/>
  <p:tag name="KSO_WM_UNIT_HIGHLIGHT" val="0"/>
  <p:tag name="KSO_WM_UNIT_ID" val="diagram20170849_5*l_h_i*1_6_2"/>
  <p:tag name="KSO_WM_UNIT_INDEX" val="1_6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f*1_6_1"/>
  <p:tag name="KSO_WM_UNIT_INDEX" val="1_6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1"/>
  <p:tag name="KSO_WM_UNIT_VALUE" val="38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3_3"/>
  <p:tag name="KSO_WM_UNIT_INDEX" val="1_3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2_3"/>
  <p:tag name="KSO_WM_UNIT_INDEX" val="1_2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1_3"/>
  <p:tag name="KSO_WM_UNIT_INDEX" val="1_1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4_3"/>
  <p:tag name="KSO_WM_UNIT_INDEX" val="1_4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5_3"/>
  <p:tag name="KSO_WM_UNIT_INDEX" val="1_5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170849"/>
  <p:tag name="KSO_WM_UNIT_COMPATIBLE" val="0"/>
  <p:tag name="KSO_WM_UNIT_DIAGRAM_ISNUMVISUAL" val="0"/>
  <p:tag name="KSO_WM_UNIT_DIAGRAM_ISREFERUNIT" val="0"/>
  <p:tag name="KSO_WM_UNIT_HIGHLIGHT" val="0"/>
  <p:tag name="KSO_WM_UNIT_ID" val="diagram20170849_5*l_h_i*1_6_3"/>
  <p:tag name="KSO_WM_UNIT_INDEX" val="1_6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476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45&quot;,&quot;maxSize&quot;:{&quot;size1&quot;:22.2},&quot;minSize&quot;:{&quot;size1&quot;:13.5},&quot;normalSize&quot;:{&quot;size1&quot;:13.5},&quot;subLayout&quot;:[{&quot;id&quot;:&quot;2023-09-02T13:03:45&quot;,&quot;margin&quot;:{&quot;bottom&quot;:0.025999998673796654,&quot;left&quot;:2.117000102996826,&quot;right&quot;:1.2699999809265137,&quot;top&quot;:0.4230000376701355},&quot;type&quot;:0},{&quot;id&quot;:&quot;2023-09-02T13:03:45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480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4"/>
</p:tagLst>
</file>

<file path=ppt/tags/tag481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1_3"/>
  <p:tag name="KSO_WM_UNIT_INDEX" val="1_1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82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1_4"/>
  <p:tag name="KSO_WM_UNIT_INDEX" val="1_1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83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f*1_1_1"/>
  <p:tag name="KSO_WM_UNIT_INDEX" val="1_1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6"/>
</p:tagLst>
</file>

<file path=ppt/tags/tag484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1"/>
  <p:tag name="KSO_WM_UNIT_VALUE" val="2"/>
</p:tagLst>
</file>

<file path=ppt/tags/tag485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4"/>
</p:tagLst>
</file>

<file path=ppt/tags/tag486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2_3"/>
  <p:tag name="KSO_WM_UNIT_INDEX" val="1_2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87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2_4"/>
  <p:tag name="KSO_WM_UNIT_INDEX" val="1_2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88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f*1_2_1"/>
  <p:tag name="KSO_WM_UNIT_INDEX" val="1_2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6"/>
</p:tagLst>
</file>

<file path=ppt/tags/tag489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2_2"/>
  <p:tag name="KSO_WM_UNIT_INDEX" val="1_2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1"/>
  <p:tag name="KSO_WM_UNIT_VALUE" val="2"/>
</p:tagLst>
</file>

<file path=ppt/tags/tag490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4"/>
</p:tagLst>
</file>

<file path=ppt/tags/tag491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3_3"/>
  <p:tag name="KSO_WM_UNIT_INDEX" val="1_3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92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3_4"/>
  <p:tag name="KSO_WM_UNIT_INDEX" val="1_3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93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f*1_3_1"/>
  <p:tag name="KSO_WM_UNIT_INDEX" val="1_3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6"/>
</p:tagLst>
</file>

<file path=ppt/tags/tag494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3_2"/>
  <p:tag name="KSO_WM_UNIT_INDEX" val="1_3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1"/>
  <p:tag name="KSO_WM_UNIT_VALUE" val="2"/>
</p:tagLst>
</file>

<file path=ppt/tags/tag495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4"/>
</p:tagLst>
</file>

<file path=ppt/tags/tag496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4_3"/>
  <p:tag name="KSO_WM_UNIT_INDEX" val="1_4_3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97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453_3*l_h_i*1_4_4"/>
  <p:tag name="KSO_WM_UNIT_INDEX" val="1_4_4"/>
  <p:tag name="KSO_WM_UNIT_LAYERLEVEL" val="1_1_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  <p:tag name="KSO_WM_UNIT_VALUE" val="0"/>
</p:tagLst>
</file>

<file path=ppt/tags/tag498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f*1_4_1"/>
  <p:tag name="KSO_WM_UNIT_INDEX" val="1_4_1"/>
  <p:tag name="KSO_WM_UNIT_LAYERLEVEL" val="1_1_1"/>
  <p:tag name="KSO_WM_UNIT_NOCLEAR" val="0"/>
  <p:tag name="KSO_WM_UNIT_PRESET_TEXT" val="在此输入标题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  <p:tag name="KSO_WM_UNIT_VALUE" val="6"/>
</p:tagLst>
</file>

<file path=ppt/tags/tag499.xml><?xml version="1.0" encoding="utf-8"?>
<p:tagLst xmlns:p="http://schemas.openxmlformats.org/presentationml/2006/main">
  <p:tag name="KSO_WM_ASSEMBLE_CHIP_INDEX" val="87bce9c94c9440cd8d01dfa5d433251b"/>
  <p:tag name="KSO_WM_BEAUTIFY_FLAG" val="#wm#"/>
  <p:tag name="KSO_WM_CHIP_GROUPID" val="60bed2584737e0f4c1ebe88c"/>
  <p:tag name="KSO_WM_CHIP_XID" val="60bed2584737e0f4c1ebe88d"/>
  <p:tag name="KSO_WM_DIAGRAM_GROUP_CODE" val="l1-1"/>
  <p:tag name="KSO_WM_TAG_VERSION" val="1.0"/>
  <p:tag name="KSO_WM_TEMPLATE_CATEGORY" val="diagram"/>
  <p:tag name="KSO_WM_TEMPLATE_INDEX" val="20219453"/>
  <p:tag name="KSO_WM_UNIT_COMPATIBLE" val="0"/>
  <p:tag name="KSO_WM_UNIT_DIAGRAM_ISNUMVISUAL" val="0"/>
  <p:tag name="KSO_WM_UNIT_DIAGRAM_ISREFERUNIT" val="0"/>
  <p:tag name="KSO_WM_UNIT_HIGHLIGHT" val="0"/>
  <p:tag name="KSO_WM_UNIT_ID" val="diagram20219453_3*l_h_i*1_4_2"/>
  <p:tag name="KSO_WM_UNIT_INDEX" val="1_4_2"/>
  <p:tag name="KSO_WM_UNIT_LAYERLEVEL" val="1_1_1"/>
  <p:tag name="KSO_WM_UNIT_SUBTYPE" val="d"/>
  <p:tag name="KSO_WM_UNIT_TEXT_FILL_FORE_SCHEMECOLOR_INDEX" val="5"/>
  <p:tag name="KSO_WM_UNIT_TEXT_FILL_FORE_SCHEMECOLOR_INDEX_BRIGHTNESS" val="-0.5"/>
  <p:tag name="KSO_WM_UNIT_TEXT_FILL_TYPE" val="1"/>
  <p:tag name="KSO_WM_UNIT_TYPE" val="l_h_i"/>
  <p:tag name="KSO_WM_UNIT_USESOURCEFORMAT_APPLY" val="1"/>
  <p:tag name="KSO_WM_UNIT_VALUE" val="2"/>
</p:tagLst>
</file>

<file path=ppt/tags/tag50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02T13:03:52&quot;,&quot;maxSize&quot;:{&quot;size1&quot;:22.2},&quot;minSize&quot;:{&quot;size1&quot;:13.5},&quot;normalSize&quot;:{&quot;size1&quot;:13.5},&quot;subLayout&quot;:[{&quot;id&quot;:&quot;2023-09-02T13:03:52&quot;,&quot;margin&quot;:{&quot;bottom&quot;:0.025999998673796654,&quot;left&quot;:2.117000102996826,&quot;right&quot;:1.2699999809265137,&quot;top&quot;:0.4230000376701355},&quot;type&quot;:0},{&quot;id&quot;:&quot;2023-09-02T13:03:5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diagram"/>
  <p:tag name="KSO_WM_TEMPLATE_COLOR_TYPE" val="0"/>
  <p:tag name="KSO_WM_TEMPLATE_INDEX" val="20220059"/>
  <p:tag name="KSO_WM_TEMPLATE_MASTER_TYPE" val="0"/>
  <p:tag name="KSO_WM_TEMPLATE_SUBCATEGORY" val="25"/>
</p:tagLst>
</file>

<file path=ppt/tags/tag5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3">
      <a:dk1>
        <a:srgbClr val="000000"/>
      </a:dk1>
      <a:lt1>
        <a:srgbClr val="FFFFFF"/>
      </a:lt1>
      <a:dk2>
        <a:srgbClr val="EAF3FF"/>
      </a:dk2>
      <a:lt2>
        <a:srgbClr val="EAF3FF"/>
      </a:lt2>
      <a:accent1>
        <a:srgbClr val="438FFF"/>
      </a:accent1>
      <a:accent2>
        <a:srgbClr val="3366FF"/>
      </a:accent2>
      <a:accent3>
        <a:srgbClr val="0CDCE6"/>
      </a:accent3>
      <a:accent4>
        <a:srgbClr val="2EB8FF"/>
      </a:accent4>
      <a:accent5>
        <a:srgbClr val="1693FA"/>
      </a:accent5>
      <a:accent6>
        <a:srgbClr val="8E4FFF"/>
      </a:accent6>
      <a:hlink>
        <a:srgbClr val="FF0000"/>
      </a:hlink>
      <a:folHlink>
        <a:srgbClr val="FAAA42"/>
      </a:folHlink>
    </a:clrScheme>
    <a:fontScheme name="自定义 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防火安全教育</vt:lpstr>
      <vt:lpstr>防火安全的重要性</vt:lpstr>
      <vt:lpstr>PowerPoint Presentation</vt:lpstr>
      <vt:lpstr>PowerPoint Presentation</vt:lpstr>
      <vt:lpstr>PowerPoint Presentation</vt:lpstr>
      <vt:lpstr>常见的火源及预防措施</vt:lpstr>
      <vt:lpstr>PowerPoint Presentation</vt:lpstr>
      <vt:lpstr>PowerPoint Presentation</vt:lpstr>
      <vt:lpstr>PowerPoint Presentation</vt:lpstr>
      <vt:lpstr>火灾逃生知识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2024-09-29T01:09:21.888</cp:lastPrinted>
  <dcterms:created xsi:type="dcterms:W3CDTF">2024-09-28T17:09:21Z</dcterms:created>
  <dcterms:modified xsi:type="dcterms:W3CDTF">2024-09-28T17:09:26Z</dcterms:modified>
</cp:coreProperties>
</file>